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2" r:id="rId6"/>
    <p:sldId id="258" r:id="rId7"/>
    <p:sldId id="273" r:id="rId8"/>
    <p:sldId id="262" r:id="rId9"/>
    <p:sldId id="276" r:id="rId10"/>
    <p:sldId id="277" r:id="rId11"/>
    <p:sldId id="278" r:id="rId12"/>
    <p:sldId id="271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6F32FC-4BD9-442A-A8C6-51598C909FE3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6371FA-A98D-41E8-93F4-09945841298A}" type="datetimeFigureOut">
              <a:rPr lang="en-US" smtClean="0"/>
              <a:t>9/22/2024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7.emf"/><Relationship Id="rId10" Type="http://schemas.openxmlformats.org/officeDocument/2006/relationships/image" Target="../media/image26.jpg"/><Relationship Id="rId4" Type="http://schemas.microsoft.com/office/2007/relationships/hdphoto" Target="../media/hdphoto1.wdp"/><Relationship Id="rId9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7.emf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ommesileshasolusindo@gmail.com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525" y="4481496"/>
            <a:ext cx="6284871" cy="1122202"/>
          </a:xfrm>
        </p:spPr>
        <p:txBody>
          <a:bodyPr/>
          <a:lstStyle/>
          <a:p>
            <a:pPr algn="r"/>
            <a:r>
              <a:rPr lang="id-ID" sz="4400" b="1"/>
              <a:t>COMPANY PROFILE</a:t>
            </a:r>
            <a:endParaRPr lang="en-US" sz="4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F9D9C8-983B-A3E2-1748-A11F8742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11" y="5532227"/>
            <a:ext cx="3438986" cy="403821"/>
          </a:xfrm>
          <a:prstGeom prst="rect">
            <a:avLst/>
          </a:prstGeom>
        </p:spPr>
      </p:pic>
      <p:pic>
        <p:nvPicPr>
          <p:cNvPr id="21" name="Picture 20" descr="A colorful logo with circles&#10;&#10;Description automatically generated">
            <a:extLst>
              <a:ext uri="{FF2B5EF4-FFF2-40B4-BE49-F238E27FC236}">
                <a16:creationId xmlns:a16="http://schemas.microsoft.com/office/drawing/2014/main" id="{ED74D0E5-276C-622C-75AE-54D9C239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410" y="3161006"/>
            <a:ext cx="1766986" cy="17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FC7D5-B8F2-9F08-AE1D-8F10CF9AD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0" y="0"/>
            <a:ext cx="12195840" cy="68899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489F8A-8532-CED5-03B9-92770BC30527}"/>
              </a:ext>
            </a:extLst>
          </p:cNvPr>
          <p:cNvSpPr txBox="1">
            <a:spLocks/>
          </p:cNvSpPr>
          <p:nvPr/>
        </p:nvSpPr>
        <p:spPr>
          <a:xfrm>
            <a:off x="8330653" y="311086"/>
            <a:ext cx="3495710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ABOUT US</a:t>
            </a:r>
            <a:endParaRPr lang="en-ID" b="1" dirty="0"/>
          </a:p>
        </p:txBody>
      </p:sp>
      <p:pic>
        <p:nvPicPr>
          <p:cNvPr id="12" name="Picture 11" descr="A colorful logo with circles&#10;&#10;Description automatically generated">
            <a:extLst>
              <a:ext uri="{FF2B5EF4-FFF2-40B4-BE49-F238E27FC236}">
                <a16:creationId xmlns:a16="http://schemas.microsoft.com/office/drawing/2014/main" id="{C6A058A3-2AF5-398A-669A-4A307B46E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097" y="1361974"/>
            <a:ext cx="801407" cy="788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CB96A3-5EB8-0F90-E81C-0F0DF639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3518" y="845780"/>
            <a:ext cx="3438986" cy="40382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AE7CF24-EB37-0FAB-45A5-ADAD13B6B88E}"/>
              </a:ext>
            </a:extLst>
          </p:cNvPr>
          <p:cNvSpPr txBox="1">
            <a:spLocks/>
          </p:cNvSpPr>
          <p:nvPr/>
        </p:nvSpPr>
        <p:spPr>
          <a:xfrm>
            <a:off x="469496" y="2582945"/>
            <a:ext cx="1265036" cy="387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/>
              <a:t>VISSION</a:t>
            </a:r>
            <a:endParaRPr lang="en-ID" sz="200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671959-5E47-3652-A444-966CF72BE547}"/>
              </a:ext>
            </a:extLst>
          </p:cNvPr>
          <p:cNvSpPr txBox="1">
            <a:spLocks/>
          </p:cNvSpPr>
          <p:nvPr/>
        </p:nvSpPr>
        <p:spPr>
          <a:xfrm>
            <a:off x="469496" y="4260917"/>
            <a:ext cx="1265036" cy="387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/>
              <a:t>MISSION</a:t>
            </a:r>
            <a:endParaRPr lang="en-ID" sz="2000" b="1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84CD1E3-730D-6050-4A31-785D9F240CCA}"/>
              </a:ext>
            </a:extLst>
          </p:cNvPr>
          <p:cNvSpPr txBox="1">
            <a:spLocks/>
          </p:cNvSpPr>
          <p:nvPr/>
        </p:nvSpPr>
        <p:spPr>
          <a:xfrm>
            <a:off x="811590" y="2970690"/>
            <a:ext cx="5872014" cy="10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/>
              <a:t>Fulfilling national consultancy</a:t>
            </a:r>
            <a:r>
              <a:rPr lang="id-ID" sz="1800" dirty="0"/>
              <a:t> company</a:t>
            </a:r>
            <a:r>
              <a:rPr lang="en-US" sz="1800" dirty="0"/>
              <a:t> needs with a good managerial foundation</a:t>
            </a:r>
            <a:r>
              <a:rPr lang="id-ID" sz="1800" dirty="0"/>
              <a:t>,</a:t>
            </a:r>
            <a:r>
              <a:rPr lang="en-US" sz="1800" dirty="0"/>
              <a:t> consisting of professional team</a:t>
            </a:r>
            <a:r>
              <a:rPr lang="id-ID" sz="1800" dirty="0"/>
              <a:t>s,</a:t>
            </a:r>
            <a:r>
              <a:rPr lang="en-US" sz="1800" dirty="0"/>
              <a:t> providing creative and solutions</a:t>
            </a:r>
            <a:r>
              <a:rPr lang="id-ID" sz="1800" dirty="0"/>
              <a:t> </a:t>
            </a:r>
            <a:r>
              <a:rPr lang="en-US" sz="1800" dirty="0"/>
              <a:t>services </a:t>
            </a:r>
            <a:r>
              <a:rPr lang="id-ID" sz="1800" dirty="0"/>
              <a:t>.</a:t>
            </a:r>
            <a:endParaRPr lang="en-US" sz="180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32A0CD-88E3-DC13-3158-450C792CEA0B}"/>
              </a:ext>
            </a:extLst>
          </p:cNvPr>
          <p:cNvSpPr txBox="1">
            <a:spLocks/>
          </p:cNvSpPr>
          <p:nvPr/>
        </p:nvSpPr>
        <p:spPr>
          <a:xfrm>
            <a:off x="811590" y="4711600"/>
            <a:ext cx="6267940" cy="1528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800" dirty="0"/>
              <a:t>Realizing good corporate</a:t>
            </a:r>
            <a:r>
              <a:rPr lang="en-US" sz="1800" dirty="0"/>
              <a:t> management</a:t>
            </a:r>
            <a:endParaRPr lang="id-ID" sz="1800" dirty="0"/>
          </a:p>
          <a:p>
            <a:pPr algn="just"/>
            <a:r>
              <a:rPr lang="id-ID" sz="1800" dirty="0"/>
              <a:t>Providing &amp; creating </a:t>
            </a:r>
            <a:r>
              <a:rPr lang="en-US" sz="1800" dirty="0"/>
              <a:t>Professional Resources</a:t>
            </a:r>
          </a:p>
          <a:p>
            <a:pPr algn="just"/>
            <a:r>
              <a:rPr lang="en-US" sz="1800" dirty="0"/>
              <a:t>Upholding work ethics (discipline, honesty and integrity)</a:t>
            </a:r>
          </a:p>
          <a:p>
            <a:pPr algn="just"/>
            <a:r>
              <a:rPr lang="en-US" sz="1800" dirty="0"/>
              <a:t>Creative and solution consulting services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1E71883-8F34-5748-9897-76E42611ECD0}"/>
              </a:ext>
            </a:extLst>
          </p:cNvPr>
          <p:cNvSpPr txBox="1">
            <a:spLocks/>
          </p:cNvSpPr>
          <p:nvPr/>
        </p:nvSpPr>
        <p:spPr>
          <a:xfrm>
            <a:off x="469496" y="898804"/>
            <a:ext cx="2160582" cy="387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b="1" dirty="0"/>
              <a:t>BACKGROUND</a:t>
            </a:r>
            <a:endParaRPr lang="en-ID" sz="2000" b="1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B7C791-9540-8711-7A01-15FEAA947D5B}"/>
              </a:ext>
            </a:extLst>
          </p:cNvPr>
          <p:cNvSpPr txBox="1">
            <a:spLocks/>
          </p:cNvSpPr>
          <p:nvPr/>
        </p:nvSpPr>
        <p:spPr>
          <a:xfrm>
            <a:off x="811590" y="1286549"/>
            <a:ext cx="5872014" cy="10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/>
              <a:t>We are a local Indonesian consulting services company engaged in management, </a:t>
            </a:r>
            <a:r>
              <a:rPr lang="id-ID" sz="1800" dirty="0"/>
              <a:t>engineering, </a:t>
            </a:r>
            <a:r>
              <a:rPr lang="en-US" sz="1800" dirty="0"/>
              <a:t>planning, supervision and non-construction services</a:t>
            </a:r>
          </a:p>
        </p:txBody>
      </p:sp>
    </p:spTree>
    <p:extLst>
      <p:ext uri="{BB962C8B-B14F-4D97-AF65-F5344CB8AC3E}">
        <p14:creationId xmlns:p14="http://schemas.microsoft.com/office/powerpoint/2010/main" val="266374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At Contoso, we empower organizations to foster collaborative thinking to further drive workplace innovation. By closing the loop and leveraging agile frameworks, we help business grow organically and foster a consumer-first mindset.​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DD726-6C79-9E3F-3347-09940518BB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"/>
            <a:ext cx="12192000" cy="68562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4858A8-7C5D-2C22-7CF6-048F108B5A25}"/>
              </a:ext>
            </a:extLst>
          </p:cNvPr>
          <p:cNvSpPr txBox="1">
            <a:spLocks/>
          </p:cNvSpPr>
          <p:nvPr/>
        </p:nvSpPr>
        <p:spPr>
          <a:xfrm>
            <a:off x="7663992" y="315905"/>
            <a:ext cx="4162371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LEGALITY COMPANY</a:t>
            </a:r>
            <a:endParaRPr lang="en-ID" b="1" dirty="0"/>
          </a:p>
        </p:txBody>
      </p:sp>
      <p:pic>
        <p:nvPicPr>
          <p:cNvPr id="17" name="Picture 16" descr="A colorful logo with circles&#10;&#10;Description automatically generated">
            <a:extLst>
              <a:ext uri="{FF2B5EF4-FFF2-40B4-BE49-F238E27FC236}">
                <a16:creationId xmlns:a16="http://schemas.microsoft.com/office/drawing/2014/main" id="{DC5A6190-06F4-7C22-8EE6-4AB5A713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883" y="448911"/>
            <a:ext cx="801407" cy="788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A80CF5-EA63-91DD-2644-1F0B6C75B4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3518" y="850599"/>
            <a:ext cx="3438986" cy="40382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22DC182-E62B-5FF9-25B6-96AA8B24381E}"/>
              </a:ext>
            </a:extLst>
          </p:cNvPr>
          <p:cNvSpPr txBox="1">
            <a:spLocks/>
          </p:cNvSpPr>
          <p:nvPr/>
        </p:nvSpPr>
        <p:spPr>
          <a:xfrm>
            <a:off x="724835" y="4145955"/>
            <a:ext cx="1687282" cy="277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 dirty="0"/>
              <a:t>AKTA NOTARIS</a:t>
            </a:r>
            <a:endParaRPr lang="en-ID" sz="2000" b="1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B3C3E1A-453C-A9C7-759B-2F3472ABFA4F}"/>
              </a:ext>
            </a:extLst>
          </p:cNvPr>
          <p:cNvSpPr txBox="1">
            <a:spLocks/>
          </p:cNvSpPr>
          <p:nvPr/>
        </p:nvSpPr>
        <p:spPr>
          <a:xfrm>
            <a:off x="3229248" y="5268533"/>
            <a:ext cx="2534640" cy="48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b="1" dirty="0"/>
              <a:t>NIB</a:t>
            </a:r>
            <a:endParaRPr lang="en-ID" sz="1400" b="1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F85ED05-2C9B-A628-527F-D10193BCAF24}"/>
              </a:ext>
            </a:extLst>
          </p:cNvPr>
          <p:cNvSpPr txBox="1">
            <a:spLocks/>
          </p:cNvSpPr>
          <p:nvPr/>
        </p:nvSpPr>
        <p:spPr>
          <a:xfrm>
            <a:off x="9387667" y="6061054"/>
            <a:ext cx="2534640" cy="48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b="1" dirty="0"/>
              <a:t>SP KEMENKUMHAM</a:t>
            </a:r>
            <a:endParaRPr lang="en-ID" sz="1400" b="1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ECA9514-1388-873C-34E6-039AD373DF9B}"/>
              </a:ext>
            </a:extLst>
          </p:cNvPr>
          <p:cNvSpPr txBox="1">
            <a:spLocks/>
          </p:cNvSpPr>
          <p:nvPr/>
        </p:nvSpPr>
        <p:spPr>
          <a:xfrm>
            <a:off x="6276633" y="3516121"/>
            <a:ext cx="2534640" cy="48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b="1" dirty="0"/>
              <a:t>NPWP</a:t>
            </a:r>
            <a:endParaRPr lang="en-ID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5CFE6-749A-9E9F-6809-8BB38092B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357" y="1367558"/>
            <a:ext cx="2723635" cy="3818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close-up of a document&#10;&#10;Description automatically generated">
            <a:extLst>
              <a:ext uri="{FF2B5EF4-FFF2-40B4-BE49-F238E27FC236}">
                <a16:creationId xmlns:a16="http://schemas.microsoft.com/office/drawing/2014/main" id="{BDEBE401-A9A8-C7F2-234E-13A2CBD81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5802" y="2215302"/>
            <a:ext cx="2487243" cy="381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 card with numbers and numbers on it&#10;&#10;Description automatically generated">
            <a:extLst>
              <a:ext uri="{FF2B5EF4-FFF2-40B4-BE49-F238E27FC236}">
                <a16:creationId xmlns:a16="http://schemas.microsoft.com/office/drawing/2014/main" id="{CF59FFD3-87AC-3A08-92BD-5AD7AB513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883" y="1807050"/>
            <a:ext cx="2830970" cy="172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B147C84B-A209-3F2C-5E5A-8EB93DF86F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73" y="575964"/>
            <a:ext cx="2402869" cy="346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close up of a document&#10;&#10;Description automatically generated">
            <a:extLst>
              <a:ext uri="{FF2B5EF4-FFF2-40B4-BE49-F238E27FC236}">
                <a16:creationId xmlns:a16="http://schemas.microsoft.com/office/drawing/2014/main" id="{0272CAC2-FF7C-C4A9-8E90-839C324F3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3550" y="4049102"/>
            <a:ext cx="3115633" cy="143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7F9D0A3-4D83-206F-87F5-CEA5848A1312}"/>
              </a:ext>
            </a:extLst>
          </p:cNvPr>
          <p:cNvSpPr txBox="1">
            <a:spLocks/>
          </p:cNvSpPr>
          <p:nvPr/>
        </p:nvSpPr>
        <p:spPr>
          <a:xfrm>
            <a:off x="6276633" y="5440234"/>
            <a:ext cx="2534640" cy="48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b="1" dirty="0"/>
              <a:t>PENGUKUHAN PAJAK</a:t>
            </a:r>
            <a:endParaRPr lang="en-ID" sz="1400" b="1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DCA79A-CB92-2D49-FE1C-F9FB66698697}"/>
              </a:ext>
            </a:extLst>
          </p:cNvPr>
          <p:cNvGrpSpPr/>
          <p:nvPr/>
        </p:nvGrpSpPr>
        <p:grpSpPr>
          <a:xfrm>
            <a:off x="0" y="0"/>
            <a:ext cx="12192000" cy="7178398"/>
            <a:chOff x="0" y="0"/>
            <a:chExt cx="12192000" cy="71783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09E13F-8FF1-4B09-1F5E-FD284DED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grpSp>
          <p:nvGrpSpPr>
            <p:cNvPr id="4" name="그룹 298">
              <a:extLst>
                <a:ext uri="{FF2B5EF4-FFF2-40B4-BE49-F238E27FC236}">
                  <a16:creationId xmlns:a16="http://schemas.microsoft.com/office/drawing/2014/main" id="{9CCF277C-C2E7-67BF-1DA0-C2BB2F6BC2B2}"/>
                </a:ext>
              </a:extLst>
            </p:cNvPr>
            <p:cNvGrpSpPr/>
            <p:nvPr/>
          </p:nvGrpSpPr>
          <p:grpSpPr>
            <a:xfrm>
              <a:off x="124250" y="210747"/>
              <a:ext cx="11943500" cy="6967651"/>
              <a:chOff x="635000" y="1382713"/>
              <a:chExt cx="7869238" cy="4572000"/>
            </a:xfrm>
            <a:solidFill>
              <a:srgbClr val="D9D9D9">
                <a:alpha val="36863"/>
              </a:srgbClr>
            </a:solidFill>
          </p:grpSpPr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1D6DD39A-8CDF-708A-AE0B-B36E1CFBD5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213" y="3267075"/>
                <a:ext cx="7478713" cy="2654300"/>
              </a:xfrm>
              <a:custGeom>
                <a:avLst/>
                <a:gdLst>
                  <a:gd name="T0" fmla="*/ 1383 w 4711"/>
                  <a:gd name="T1" fmla="*/ 1616 h 1672"/>
                  <a:gd name="T2" fmla="*/ 4289 w 4711"/>
                  <a:gd name="T3" fmla="*/ 1370 h 1672"/>
                  <a:gd name="T4" fmla="*/ 4547 w 4711"/>
                  <a:gd name="T5" fmla="*/ 1482 h 1672"/>
                  <a:gd name="T6" fmla="*/ 4645 w 4711"/>
                  <a:gd name="T7" fmla="*/ 1305 h 1672"/>
                  <a:gd name="T8" fmla="*/ 4596 w 4711"/>
                  <a:gd name="T9" fmla="*/ 1330 h 1672"/>
                  <a:gd name="T10" fmla="*/ 4699 w 4711"/>
                  <a:gd name="T11" fmla="*/ 1014 h 1672"/>
                  <a:gd name="T12" fmla="*/ 2870 w 4711"/>
                  <a:gd name="T13" fmla="*/ 1134 h 1672"/>
                  <a:gd name="T14" fmla="*/ 4455 w 4711"/>
                  <a:gd name="T15" fmla="*/ 918 h 1672"/>
                  <a:gd name="T16" fmla="*/ 4359 w 4711"/>
                  <a:gd name="T17" fmla="*/ 1140 h 1672"/>
                  <a:gd name="T18" fmla="*/ 4144 w 4711"/>
                  <a:gd name="T19" fmla="*/ 1286 h 1672"/>
                  <a:gd name="T20" fmla="*/ 3936 w 4711"/>
                  <a:gd name="T21" fmla="*/ 1271 h 1672"/>
                  <a:gd name="T22" fmla="*/ 3802 w 4711"/>
                  <a:gd name="T23" fmla="*/ 1080 h 1672"/>
                  <a:gd name="T24" fmla="*/ 4059 w 4711"/>
                  <a:gd name="T25" fmla="*/ 932 h 1672"/>
                  <a:gd name="T26" fmla="*/ 4430 w 4711"/>
                  <a:gd name="T27" fmla="*/ 909 h 1672"/>
                  <a:gd name="T28" fmla="*/ 3982 w 4711"/>
                  <a:gd name="T29" fmla="*/ 883 h 1672"/>
                  <a:gd name="T30" fmla="*/ 3891 w 4711"/>
                  <a:gd name="T31" fmla="*/ 883 h 1672"/>
                  <a:gd name="T32" fmla="*/ 4388 w 4711"/>
                  <a:gd name="T33" fmla="*/ 864 h 1672"/>
                  <a:gd name="T34" fmla="*/ 4362 w 4711"/>
                  <a:gd name="T35" fmla="*/ 825 h 1672"/>
                  <a:gd name="T36" fmla="*/ 3994 w 4711"/>
                  <a:gd name="T37" fmla="*/ 817 h 1672"/>
                  <a:gd name="T38" fmla="*/ 4270 w 4711"/>
                  <a:gd name="T39" fmla="*/ 855 h 1672"/>
                  <a:gd name="T40" fmla="*/ 4132 w 4711"/>
                  <a:gd name="T41" fmla="*/ 887 h 1672"/>
                  <a:gd name="T42" fmla="*/ 1563 w 4711"/>
                  <a:gd name="T43" fmla="*/ 787 h 1672"/>
                  <a:gd name="T44" fmla="*/ 3886 w 4711"/>
                  <a:gd name="T45" fmla="*/ 778 h 1672"/>
                  <a:gd name="T46" fmla="*/ 3870 w 4711"/>
                  <a:gd name="T47" fmla="*/ 845 h 1672"/>
                  <a:gd name="T48" fmla="*/ 3987 w 4711"/>
                  <a:gd name="T49" fmla="*/ 764 h 1672"/>
                  <a:gd name="T50" fmla="*/ 3821 w 4711"/>
                  <a:gd name="T51" fmla="*/ 885 h 1672"/>
                  <a:gd name="T52" fmla="*/ 3860 w 4711"/>
                  <a:gd name="T53" fmla="*/ 710 h 1672"/>
                  <a:gd name="T54" fmla="*/ 3786 w 4711"/>
                  <a:gd name="T55" fmla="*/ 726 h 1672"/>
                  <a:gd name="T56" fmla="*/ 3331 w 4711"/>
                  <a:gd name="T57" fmla="*/ 700 h 1672"/>
                  <a:gd name="T58" fmla="*/ 3957 w 4711"/>
                  <a:gd name="T59" fmla="*/ 677 h 1672"/>
                  <a:gd name="T60" fmla="*/ 1245 w 4711"/>
                  <a:gd name="T61" fmla="*/ 637 h 1672"/>
                  <a:gd name="T62" fmla="*/ 1351 w 4711"/>
                  <a:gd name="T63" fmla="*/ 529 h 1672"/>
                  <a:gd name="T64" fmla="*/ 3942 w 4711"/>
                  <a:gd name="T65" fmla="*/ 620 h 1672"/>
                  <a:gd name="T66" fmla="*/ 3942 w 4711"/>
                  <a:gd name="T67" fmla="*/ 602 h 1672"/>
                  <a:gd name="T68" fmla="*/ 1173 w 4711"/>
                  <a:gd name="T69" fmla="*/ 511 h 1672"/>
                  <a:gd name="T70" fmla="*/ 1255 w 4711"/>
                  <a:gd name="T71" fmla="*/ 515 h 1672"/>
                  <a:gd name="T72" fmla="*/ 96 w 4711"/>
                  <a:gd name="T73" fmla="*/ 454 h 1672"/>
                  <a:gd name="T74" fmla="*/ 1088 w 4711"/>
                  <a:gd name="T75" fmla="*/ 445 h 1672"/>
                  <a:gd name="T76" fmla="*/ 1166 w 4711"/>
                  <a:gd name="T77" fmla="*/ 429 h 1672"/>
                  <a:gd name="T78" fmla="*/ 1149 w 4711"/>
                  <a:gd name="T79" fmla="*/ 400 h 1672"/>
                  <a:gd name="T80" fmla="*/ 2694 w 4711"/>
                  <a:gd name="T81" fmla="*/ 262 h 1672"/>
                  <a:gd name="T82" fmla="*/ 2256 w 4711"/>
                  <a:gd name="T83" fmla="*/ 181 h 1672"/>
                  <a:gd name="T84" fmla="*/ 2353 w 4711"/>
                  <a:gd name="T85" fmla="*/ 119 h 1672"/>
                  <a:gd name="T86" fmla="*/ 4183 w 4711"/>
                  <a:gd name="T87" fmla="*/ 162 h 1672"/>
                  <a:gd name="T88" fmla="*/ 4046 w 4711"/>
                  <a:gd name="T89" fmla="*/ 288 h 1672"/>
                  <a:gd name="T90" fmla="*/ 4128 w 4711"/>
                  <a:gd name="T91" fmla="*/ 225 h 1672"/>
                  <a:gd name="T92" fmla="*/ 2400 w 4711"/>
                  <a:gd name="T93" fmla="*/ 78 h 1672"/>
                  <a:gd name="T94" fmla="*/ 2425 w 4711"/>
                  <a:gd name="T95" fmla="*/ 227 h 1672"/>
                  <a:gd name="T96" fmla="*/ 2247 w 4711"/>
                  <a:gd name="T97" fmla="*/ 148 h 1672"/>
                  <a:gd name="T98" fmla="*/ 2167 w 4711"/>
                  <a:gd name="T99" fmla="*/ 232 h 1672"/>
                  <a:gd name="T100" fmla="*/ 2489 w 4711"/>
                  <a:gd name="T101" fmla="*/ 332 h 1672"/>
                  <a:gd name="T102" fmla="*/ 2720 w 4711"/>
                  <a:gd name="T103" fmla="*/ 234 h 1672"/>
                  <a:gd name="T104" fmla="*/ 2577 w 4711"/>
                  <a:gd name="T105" fmla="*/ 157 h 1672"/>
                  <a:gd name="T106" fmla="*/ 2533 w 4711"/>
                  <a:gd name="T107" fmla="*/ 232 h 1672"/>
                  <a:gd name="T108" fmla="*/ 1210 w 4711"/>
                  <a:gd name="T109" fmla="*/ 78 h 1672"/>
                  <a:gd name="T110" fmla="*/ 2798 w 4711"/>
                  <a:gd name="T111" fmla="*/ 145 h 1672"/>
                  <a:gd name="T112" fmla="*/ 2903 w 4711"/>
                  <a:gd name="T113" fmla="*/ 147 h 1672"/>
                  <a:gd name="T114" fmla="*/ 2943 w 4711"/>
                  <a:gd name="T115" fmla="*/ 127 h 1672"/>
                  <a:gd name="T116" fmla="*/ 1393 w 4711"/>
                  <a:gd name="T117" fmla="*/ 66 h 1672"/>
                  <a:gd name="T118" fmla="*/ 1028 w 4711"/>
                  <a:gd name="T119" fmla="*/ 126 h 1672"/>
                  <a:gd name="T120" fmla="*/ 1194 w 4711"/>
                  <a:gd name="T121" fmla="*/ 89 h 1672"/>
                  <a:gd name="T122" fmla="*/ 1076 w 4711"/>
                  <a:gd name="T123" fmla="*/ 54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11" h="1672">
                    <a:moveTo>
                      <a:pt x="1290" y="1620"/>
                    </a:moveTo>
                    <a:lnTo>
                      <a:pt x="1304" y="1628"/>
                    </a:lnTo>
                    <a:lnTo>
                      <a:pt x="1318" y="1641"/>
                    </a:lnTo>
                    <a:lnTo>
                      <a:pt x="1332" y="1653"/>
                    </a:lnTo>
                    <a:lnTo>
                      <a:pt x="1348" y="1662"/>
                    </a:lnTo>
                    <a:lnTo>
                      <a:pt x="1348" y="1670"/>
                    </a:lnTo>
                    <a:lnTo>
                      <a:pt x="1339" y="1670"/>
                    </a:lnTo>
                    <a:lnTo>
                      <a:pt x="1330" y="1672"/>
                    </a:lnTo>
                    <a:lnTo>
                      <a:pt x="1316" y="1672"/>
                    </a:lnTo>
                    <a:lnTo>
                      <a:pt x="1304" y="1669"/>
                    </a:lnTo>
                    <a:lnTo>
                      <a:pt x="1297" y="1667"/>
                    </a:lnTo>
                    <a:lnTo>
                      <a:pt x="1294" y="1653"/>
                    </a:lnTo>
                    <a:lnTo>
                      <a:pt x="1290" y="1635"/>
                    </a:lnTo>
                    <a:lnTo>
                      <a:pt x="1290" y="1620"/>
                    </a:lnTo>
                    <a:close/>
                    <a:moveTo>
                      <a:pt x="1402" y="1590"/>
                    </a:moveTo>
                    <a:lnTo>
                      <a:pt x="1416" y="1593"/>
                    </a:lnTo>
                    <a:lnTo>
                      <a:pt x="1432" y="1599"/>
                    </a:lnTo>
                    <a:lnTo>
                      <a:pt x="1444" y="1604"/>
                    </a:lnTo>
                    <a:lnTo>
                      <a:pt x="1440" y="1604"/>
                    </a:lnTo>
                    <a:lnTo>
                      <a:pt x="1428" y="1611"/>
                    </a:lnTo>
                    <a:lnTo>
                      <a:pt x="1416" y="1616"/>
                    </a:lnTo>
                    <a:lnTo>
                      <a:pt x="1402" y="1620"/>
                    </a:lnTo>
                    <a:lnTo>
                      <a:pt x="1402" y="1613"/>
                    </a:lnTo>
                    <a:lnTo>
                      <a:pt x="1404" y="1611"/>
                    </a:lnTo>
                    <a:lnTo>
                      <a:pt x="1407" y="1609"/>
                    </a:lnTo>
                    <a:lnTo>
                      <a:pt x="1409" y="1607"/>
                    </a:lnTo>
                    <a:lnTo>
                      <a:pt x="1409" y="1606"/>
                    </a:lnTo>
                    <a:lnTo>
                      <a:pt x="1411" y="1604"/>
                    </a:lnTo>
                    <a:lnTo>
                      <a:pt x="1412" y="1600"/>
                    </a:lnTo>
                    <a:lnTo>
                      <a:pt x="1409" y="1600"/>
                    </a:lnTo>
                    <a:lnTo>
                      <a:pt x="1400" y="1609"/>
                    </a:lnTo>
                    <a:lnTo>
                      <a:pt x="1392" y="1614"/>
                    </a:lnTo>
                    <a:lnTo>
                      <a:pt x="1383" y="1616"/>
                    </a:lnTo>
                    <a:lnTo>
                      <a:pt x="1371" y="1620"/>
                    </a:lnTo>
                    <a:lnTo>
                      <a:pt x="1371" y="1604"/>
                    </a:lnTo>
                    <a:lnTo>
                      <a:pt x="1381" y="1600"/>
                    </a:lnTo>
                    <a:lnTo>
                      <a:pt x="1392" y="1595"/>
                    </a:lnTo>
                    <a:lnTo>
                      <a:pt x="1402" y="1590"/>
                    </a:lnTo>
                    <a:close/>
                    <a:moveTo>
                      <a:pt x="1374" y="1393"/>
                    </a:moveTo>
                    <a:lnTo>
                      <a:pt x="1378" y="1396"/>
                    </a:lnTo>
                    <a:lnTo>
                      <a:pt x="1381" y="1398"/>
                    </a:lnTo>
                    <a:lnTo>
                      <a:pt x="1383" y="1400"/>
                    </a:lnTo>
                    <a:lnTo>
                      <a:pt x="1385" y="1403"/>
                    </a:lnTo>
                    <a:lnTo>
                      <a:pt x="1385" y="1407"/>
                    </a:lnTo>
                    <a:lnTo>
                      <a:pt x="1386" y="1412"/>
                    </a:lnTo>
                    <a:lnTo>
                      <a:pt x="1378" y="1412"/>
                    </a:lnTo>
                    <a:lnTo>
                      <a:pt x="1376" y="1408"/>
                    </a:lnTo>
                    <a:lnTo>
                      <a:pt x="1374" y="1405"/>
                    </a:lnTo>
                    <a:lnTo>
                      <a:pt x="1374" y="1403"/>
                    </a:lnTo>
                    <a:lnTo>
                      <a:pt x="1372" y="1401"/>
                    </a:lnTo>
                    <a:lnTo>
                      <a:pt x="1374" y="1398"/>
                    </a:lnTo>
                    <a:lnTo>
                      <a:pt x="1374" y="1393"/>
                    </a:lnTo>
                    <a:close/>
                    <a:moveTo>
                      <a:pt x="4289" y="1370"/>
                    </a:moveTo>
                    <a:lnTo>
                      <a:pt x="4294" y="1384"/>
                    </a:lnTo>
                    <a:lnTo>
                      <a:pt x="4296" y="1400"/>
                    </a:lnTo>
                    <a:lnTo>
                      <a:pt x="4292" y="1415"/>
                    </a:lnTo>
                    <a:lnTo>
                      <a:pt x="4284" y="1424"/>
                    </a:lnTo>
                    <a:lnTo>
                      <a:pt x="4275" y="1429"/>
                    </a:lnTo>
                    <a:lnTo>
                      <a:pt x="4263" y="1435"/>
                    </a:lnTo>
                    <a:lnTo>
                      <a:pt x="4258" y="1414"/>
                    </a:lnTo>
                    <a:lnTo>
                      <a:pt x="4251" y="1393"/>
                    </a:lnTo>
                    <a:lnTo>
                      <a:pt x="4244" y="1374"/>
                    </a:lnTo>
                    <a:lnTo>
                      <a:pt x="4258" y="1374"/>
                    </a:lnTo>
                    <a:lnTo>
                      <a:pt x="4270" y="1381"/>
                    </a:lnTo>
                    <a:lnTo>
                      <a:pt x="4280" y="1379"/>
                    </a:lnTo>
                    <a:lnTo>
                      <a:pt x="4289" y="1370"/>
                    </a:lnTo>
                    <a:close/>
                    <a:moveTo>
                      <a:pt x="4577" y="1367"/>
                    </a:moveTo>
                    <a:lnTo>
                      <a:pt x="4580" y="1368"/>
                    </a:lnTo>
                    <a:lnTo>
                      <a:pt x="4584" y="1370"/>
                    </a:lnTo>
                    <a:lnTo>
                      <a:pt x="4586" y="1372"/>
                    </a:lnTo>
                    <a:lnTo>
                      <a:pt x="4587" y="1374"/>
                    </a:lnTo>
                    <a:lnTo>
                      <a:pt x="4589" y="1375"/>
                    </a:lnTo>
                    <a:lnTo>
                      <a:pt x="4593" y="1379"/>
                    </a:lnTo>
                    <a:lnTo>
                      <a:pt x="4593" y="1377"/>
                    </a:lnTo>
                    <a:lnTo>
                      <a:pt x="4594" y="1375"/>
                    </a:lnTo>
                    <a:lnTo>
                      <a:pt x="4596" y="1372"/>
                    </a:lnTo>
                    <a:lnTo>
                      <a:pt x="4596" y="1370"/>
                    </a:lnTo>
                    <a:lnTo>
                      <a:pt x="4598" y="1370"/>
                    </a:lnTo>
                    <a:lnTo>
                      <a:pt x="4600" y="1370"/>
                    </a:lnTo>
                    <a:lnTo>
                      <a:pt x="4600" y="1374"/>
                    </a:lnTo>
                    <a:lnTo>
                      <a:pt x="4601" y="1377"/>
                    </a:lnTo>
                    <a:lnTo>
                      <a:pt x="4603" y="1382"/>
                    </a:lnTo>
                    <a:lnTo>
                      <a:pt x="4603" y="1388"/>
                    </a:lnTo>
                    <a:lnTo>
                      <a:pt x="4603" y="1393"/>
                    </a:lnTo>
                    <a:lnTo>
                      <a:pt x="4591" y="1407"/>
                    </a:lnTo>
                    <a:lnTo>
                      <a:pt x="4580" y="1424"/>
                    </a:lnTo>
                    <a:lnTo>
                      <a:pt x="4584" y="1435"/>
                    </a:lnTo>
                    <a:lnTo>
                      <a:pt x="4582" y="1438"/>
                    </a:lnTo>
                    <a:lnTo>
                      <a:pt x="4577" y="1442"/>
                    </a:lnTo>
                    <a:lnTo>
                      <a:pt x="4572" y="1443"/>
                    </a:lnTo>
                    <a:lnTo>
                      <a:pt x="4567" y="1445"/>
                    </a:lnTo>
                    <a:lnTo>
                      <a:pt x="4561" y="1449"/>
                    </a:lnTo>
                    <a:lnTo>
                      <a:pt x="4558" y="1450"/>
                    </a:lnTo>
                    <a:lnTo>
                      <a:pt x="4554" y="1456"/>
                    </a:lnTo>
                    <a:lnTo>
                      <a:pt x="4554" y="1461"/>
                    </a:lnTo>
                    <a:lnTo>
                      <a:pt x="4553" y="1466"/>
                    </a:lnTo>
                    <a:lnTo>
                      <a:pt x="4553" y="1471"/>
                    </a:lnTo>
                    <a:lnTo>
                      <a:pt x="4551" y="1478"/>
                    </a:lnTo>
                    <a:lnTo>
                      <a:pt x="4547" y="1482"/>
                    </a:lnTo>
                    <a:lnTo>
                      <a:pt x="4542" y="1485"/>
                    </a:lnTo>
                    <a:lnTo>
                      <a:pt x="4537" y="1489"/>
                    </a:lnTo>
                    <a:lnTo>
                      <a:pt x="4532" y="1492"/>
                    </a:lnTo>
                    <a:lnTo>
                      <a:pt x="4526" y="1497"/>
                    </a:lnTo>
                    <a:lnTo>
                      <a:pt x="4519" y="1497"/>
                    </a:lnTo>
                    <a:lnTo>
                      <a:pt x="4511" y="1491"/>
                    </a:lnTo>
                    <a:lnTo>
                      <a:pt x="4502" y="1485"/>
                    </a:lnTo>
                    <a:lnTo>
                      <a:pt x="4495" y="1480"/>
                    </a:lnTo>
                    <a:lnTo>
                      <a:pt x="4488" y="1470"/>
                    </a:lnTo>
                    <a:lnTo>
                      <a:pt x="4493" y="1466"/>
                    </a:lnTo>
                    <a:lnTo>
                      <a:pt x="4495" y="1461"/>
                    </a:lnTo>
                    <a:lnTo>
                      <a:pt x="4497" y="1457"/>
                    </a:lnTo>
                    <a:lnTo>
                      <a:pt x="4498" y="1452"/>
                    </a:lnTo>
                    <a:lnTo>
                      <a:pt x="4500" y="1447"/>
                    </a:lnTo>
                    <a:lnTo>
                      <a:pt x="4504" y="1443"/>
                    </a:lnTo>
                    <a:lnTo>
                      <a:pt x="4514" y="1440"/>
                    </a:lnTo>
                    <a:lnTo>
                      <a:pt x="4525" y="1438"/>
                    </a:lnTo>
                    <a:lnTo>
                      <a:pt x="4535" y="1435"/>
                    </a:lnTo>
                    <a:lnTo>
                      <a:pt x="4540" y="1429"/>
                    </a:lnTo>
                    <a:lnTo>
                      <a:pt x="4549" y="1417"/>
                    </a:lnTo>
                    <a:lnTo>
                      <a:pt x="4556" y="1403"/>
                    </a:lnTo>
                    <a:lnTo>
                      <a:pt x="4565" y="1389"/>
                    </a:lnTo>
                    <a:lnTo>
                      <a:pt x="4572" y="1375"/>
                    </a:lnTo>
                    <a:lnTo>
                      <a:pt x="4577" y="1367"/>
                    </a:lnTo>
                    <a:close/>
                    <a:moveTo>
                      <a:pt x="4570" y="1239"/>
                    </a:moveTo>
                    <a:lnTo>
                      <a:pt x="4577" y="1239"/>
                    </a:lnTo>
                    <a:lnTo>
                      <a:pt x="4593" y="1255"/>
                    </a:lnTo>
                    <a:lnTo>
                      <a:pt x="4607" y="1269"/>
                    </a:lnTo>
                    <a:lnTo>
                      <a:pt x="4621" y="1285"/>
                    </a:lnTo>
                    <a:lnTo>
                      <a:pt x="4631" y="1305"/>
                    </a:lnTo>
                    <a:lnTo>
                      <a:pt x="4636" y="1305"/>
                    </a:lnTo>
                    <a:lnTo>
                      <a:pt x="4642" y="1305"/>
                    </a:lnTo>
                    <a:lnTo>
                      <a:pt x="4645" y="1305"/>
                    </a:lnTo>
                    <a:lnTo>
                      <a:pt x="4647" y="1305"/>
                    </a:lnTo>
                    <a:lnTo>
                      <a:pt x="4650" y="1305"/>
                    </a:lnTo>
                    <a:lnTo>
                      <a:pt x="4654" y="1302"/>
                    </a:lnTo>
                    <a:lnTo>
                      <a:pt x="4656" y="1299"/>
                    </a:lnTo>
                    <a:lnTo>
                      <a:pt x="4657" y="1293"/>
                    </a:lnTo>
                    <a:lnTo>
                      <a:pt x="4661" y="1293"/>
                    </a:lnTo>
                    <a:lnTo>
                      <a:pt x="4661" y="1316"/>
                    </a:lnTo>
                    <a:lnTo>
                      <a:pt x="4659" y="1321"/>
                    </a:lnTo>
                    <a:lnTo>
                      <a:pt x="4657" y="1326"/>
                    </a:lnTo>
                    <a:lnTo>
                      <a:pt x="4656" y="1332"/>
                    </a:lnTo>
                    <a:lnTo>
                      <a:pt x="4654" y="1335"/>
                    </a:lnTo>
                    <a:lnTo>
                      <a:pt x="4642" y="1335"/>
                    </a:lnTo>
                    <a:lnTo>
                      <a:pt x="4642" y="1347"/>
                    </a:lnTo>
                    <a:lnTo>
                      <a:pt x="4631" y="1358"/>
                    </a:lnTo>
                    <a:lnTo>
                      <a:pt x="4622" y="1368"/>
                    </a:lnTo>
                    <a:lnTo>
                      <a:pt x="4612" y="1379"/>
                    </a:lnTo>
                    <a:lnTo>
                      <a:pt x="4612" y="1374"/>
                    </a:lnTo>
                    <a:lnTo>
                      <a:pt x="4610" y="1370"/>
                    </a:lnTo>
                    <a:lnTo>
                      <a:pt x="4610" y="1367"/>
                    </a:lnTo>
                    <a:lnTo>
                      <a:pt x="4610" y="1361"/>
                    </a:lnTo>
                    <a:lnTo>
                      <a:pt x="4612" y="1358"/>
                    </a:lnTo>
                    <a:lnTo>
                      <a:pt x="4612" y="1354"/>
                    </a:lnTo>
                    <a:lnTo>
                      <a:pt x="4612" y="1351"/>
                    </a:lnTo>
                    <a:lnTo>
                      <a:pt x="4610" y="1349"/>
                    </a:lnTo>
                    <a:lnTo>
                      <a:pt x="4607" y="1347"/>
                    </a:lnTo>
                    <a:lnTo>
                      <a:pt x="4603" y="1346"/>
                    </a:lnTo>
                    <a:lnTo>
                      <a:pt x="4600" y="1344"/>
                    </a:lnTo>
                    <a:lnTo>
                      <a:pt x="4596" y="1342"/>
                    </a:lnTo>
                    <a:lnTo>
                      <a:pt x="4593" y="1340"/>
                    </a:lnTo>
                    <a:lnTo>
                      <a:pt x="4591" y="1339"/>
                    </a:lnTo>
                    <a:lnTo>
                      <a:pt x="4591" y="1337"/>
                    </a:lnTo>
                    <a:lnTo>
                      <a:pt x="4593" y="1335"/>
                    </a:lnTo>
                    <a:lnTo>
                      <a:pt x="4596" y="1330"/>
                    </a:lnTo>
                    <a:lnTo>
                      <a:pt x="4601" y="1326"/>
                    </a:lnTo>
                    <a:lnTo>
                      <a:pt x="4607" y="1321"/>
                    </a:lnTo>
                    <a:lnTo>
                      <a:pt x="4612" y="1316"/>
                    </a:lnTo>
                    <a:lnTo>
                      <a:pt x="4605" y="1309"/>
                    </a:lnTo>
                    <a:lnTo>
                      <a:pt x="4598" y="1297"/>
                    </a:lnTo>
                    <a:lnTo>
                      <a:pt x="4587" y="1279"/>
                    </a:lnTo>
                    <a:lnTo>
                      <a:pt x="4579" y="1264"/>
                    </a:lnTo>
                    <a:lnTo>
                      <a:pt x="4574" y="1250"/>
                    </a:lnTo>
                    <a:lnTo>
                      <a:pt x="4570" y="1239"/>
                    </a:lnTo>
                    <a:close/>
                    <a:moveTo>
                      <a:pt x="4507" y="1056"/>
                    </a:moveTo>
                    <a:lnTo>
                      <a:pt x="4516" y="1056"/>
                    </a:lnTo>
                    <a:lnTo>
                      <a:pt x="4532" y="1068"/>
                    </a:lnTo>
                    <a:lnTo>
                      <a:pt x="4551" y="1079"/>
                    </a:lnTo>
                    <a:lnTo>
                      <a:pt x="4551" y="1089"/>
                    </a:lnTo>
                    <a:lnTo>
                      <a:pt x="4539" y="1089"/>
                    </a:lnTo>
                    <a:lnTo>
                      <a:pt x="4530" y="1082"/>
                    </a:lnTo>
                    <a:lnTo>
                      <a:pt x="4521" y="1075"/>
                    </a:lnTo>
                    <a:lnTo>
                      <a:pt x="4514" y="1066"/>
                    </a:lnTo>
                    <a:lnTo>
                      <a:pt x="4507" y="1056"/>
                    </a:lnTo>
                    <a:close/>
                    <a:moveTo>
                      <a:pt x="4692" y="995"/>
                    </a:moveTo>
                    <a:lnTo>
                      <a:pt x="4696" y="995"/>
                    </a:lnTo>
                    <a:lnTo>
                      <a:pt x="4699" y="997"/>
                    </a:lnTo>
                    <a:lnTo>
                      <a:pt x="4699" y="997"/>
                    </a:lnTo>
                    <a:lnTo>
                      <a:pt x="4701" y="998"/>
                    </a:lnTo>
                    <a:lnTo>
                      <a:pt x="4701" y="1000"/>
                    </a:lnTo>
                    <a:lnTo>
                      <a:pt x="4703" y="1002"/>
                    </a:lnTo>
                    <a:lnTo>
                      <a:pt x="4704" y="1005"/>
                    </a:lnTo>
                    <a:lnTo>
                      <a:pt x="4708" y="1011"/>
                    </a:lnTo>
                    <a:lnTo>
                      <a:pt x="4710" y="1017"/>
                    </a:lnTo>
                    <a:lnTo>
                      <a:pt x="4711" y="1024"/>
                    </a:lnTo>
                    <a:lnTo>
                      <a:pt x="4704" y="1024"/>
                    </a:lnTo>
                    <a:lnTo>
                      <a:pt x="4704" y="1017"/>
                    </a:lnTo>
                    <a:lnTo>
                      <a:pt x="4699" y="1014"/>
                    </a:lnTo>
                    <a:lnTo>
                      <a:pt x="4697" y="1009"/>
                    </a:lnTo>
                    <a:lnTo>
                      <a:pt x="4696" y="1005"/>
                    </a:lnTo>
                    <a:lnTo>
                      <a:pt x="4694" y="1000"/>
                    </a:lnTo>
                    <a:lnTo>
                      <a:pt x="4692" y="995"/>
                    </a:lnTo>
                    <a:close/>
                    <a:moveTo>
                      <a:pt x="4532" y="974"/>
                    </a:moveTo>
                    <a:lnTo>
                      <a:pt x="4535" y="974"/>
                    </a:lnTo>
                    <a:lnTo>
                      <a:pt x="4537" y="976"/>
                    </a:lnTo>
                    <a:lnTo>
                      <a:pt x="4537" y="977"/>
                    </a:lnTo>
                    <a:lnTo>
                      <a:pt x="4539" y="977"/>
                    </a:lnTo>
                    <a:lnTo>
                      <a:pt x="4540" y="977"/>
                    </a:lnTo>
                    <a:lnTo>
                      <a:pt x="4542" y="979"/>
                    </a:lnTo>
                    <a:lnTo>
                      <a:pt x="4544" y="984"/>
                    </a:lnTo>
                    <a:lnTo>
                      <a:pt x="4544" y="990"/>
                    </a:lnTo>
                    <a:lnTo>
                      <a:pt x="4546" y="993"/>
                    </a:lnTo>
                    <a:lnTo>
                      <a:pt x="4547" y="997"/>
                    </a:lnTo>
                    <a:lnTo>
                      <a:pt x="4549" y="1000"/>
                    </a:lnTo>
                    <a:lnTo>
                      <a:pt x="4551" y="1005"/>
                    </a:lnTo>
                    <a:lnTo>
                      <a:pt x="4539" y="1005"/>
                    </a:lnTo>
                    <a:lnTo>
                      <a:pt x="4537" y="997"/>
                    </a:lnTo>
                    <a:lnTo>
                      <a:pt x="4533" y="991"/>
                    </a:lnTo>
                    <a:lnTo>
                      <a:pt x="4532" y="984"/>
                    </a:lnTo>
                    <a:lnTo>
                      <a:pt x="4532" y="974"/>
                    </a:lnTo>
                    <a:close/>
                    <a:moveTo>
                      <a:pt x="2907" y="967"/>
                    </a:moveTo>
                    <a:lnTo>
                      <a:pt x="2907" y="974"/>
                    </a:lnTo>
                    <a:lnTo>
                      <a:pt x="2915" y="993"/>
                    </a:lnTo>
                    <a:lnTo>
                      <a:pt x="2915" y="1014"/>
                    </a:lnTo>
                    <a:lnTo>
                      <a:pt x="2910" y="1033"/>
                    </a:lnTo>
                    <a:lnTo>
                      <a:pt x="2901" y="1052"/>
                    </a:lnTo>
                    <a:lnTo>
                      <a:pt x="2891" y="1070"/>
                    </a:lnTo>
                    <a:lnTo>
                      <a:pt x="2882" y="1087"/>
                    </a:lnTo>
                    <a:lnTo>
                      <a:pt x="2875" y="1101"/>
                    </a:lnTo>
                    <a:lnTo>
                      <a:pt x="2872" y="1119"/>
                    </a:lnTo>
                    <a:lnTo>
                      <a:pt x="2870" y="1134"/>
                    </a:lnTo>
                    <a:lnTo>
                      <a:pt x="2868" y="1147"/>
                    </a:lnTo>
                    <a:lnTo>
                      <a:pt x="2861" y="1157"/>
                    </a:lnTo>
                    <a:lnTo>
                      <a:pt x="2849" y="1166"/>
                    </a:lnTo>
                    <a:lnTo>
                      <a:pt x="2849" y="1162"/>
                    </a:lnTo>
                    <a:lnTo>
                      <a:pt x="2842" y="1161"/>
                    </a:lnTo>
                    <a:lnTo>
                      <a:pt x="2837" y="1159"/>
                    </a:lnTo>
                    <a:lnTo>
                      <a:pt x="2832" y="1155"/>
                    </a:lnTo>
                    <a:lnTo>
                      <a:pt x="2828" y="1150"/>
                    </a:lnTo>
                    <a:lnTo>
                      <a:pt x="2826" y="1143"/>
                    </a:lnTo>
                    <a:lnTo>
                      <a:pt x="2819" y="1129"/>
                    </a:lnTo>
                    <a:lnTo>
                      <a:pt x="2818" y="1115"/>
                    </a:lnTo>
                    <a:lnTo>
                      <a:pt x="2823" y="1103"/>
                    </a:lnTo>
                    <a:lnTo>
                      <a:pt x="2828" y="1089"/>
                    </a:lnTo>
                    <a:lnTo>
                      <a:pt x="2833" y="1075"/>
                    </a:lnTo>
                    <a:lnTo>
                      <a:pt x="2833" y="1066"/>
                    </a:lnTo>
                    <a:lnTo>
                      <a:pt x="2832" y="1052"/>
                    </a:lnTo>
                    <a:lnTo>
                      <a:pt x="2830" y="1038"/>
                    </a:lnTo>
                    <a:lnTo>
                      <a:pt x="2830" y="1024"/>
                    </a:lnTo>
                    <a:lnTo>
                      <a:pt x="2849" y="1024"/>
                    </a:lnTo>
                    <a:lnTo>
                      <a:pt x="2854" y="1016"/>
                    </a:lnTo>
                    <a:lnTo>
                      <a:pt x="2865" y="1005"/>
                    </a:lnTo>
                    <a:lnTo>
                      <a:pt x="2875" y="993"/>
                    </a:lnTo>
                    <a:lnTo>
                      <a:pt x="2887" y="981"/>
                    </a:lnTo>
                    <a:lnTo>
                      <a:pt x="2898" y="972"/>
                    </a:lnTo>
                    <a:lnTo>
                      <a:pt x="2907" y="967"/>
                    </a:lnTo>
                    <a:close/>
                    <a:moveTo>
                      <a:pt x="4455" y="913"/>
                    </a:moveTo>
                    <a:lnTo>
                      <a:pt x="4469" y="918"/>
                    </a:lnTo>
                    <a:lnTo>
                      <a:pt x="4469" y="925"/>
                    </a:lnTo>
                    <a:lnTo>
                      <a:pt x="4458" y="925"/>
                    </a:lnTo>
                    <a:lnTo>
                      <a:pt x="4458" y="921"/>
                    </a:lnTo>
                    <a:lnTo>
                      <a:pt x="4457" y="920"/>
                    </a:lnTo>
                    <a:lnTo>
                      <a:pt x="4457" y="918"/>
                    </a:lnTo>
                    <a:lnTo>
                      <a:pt x="4455" y="918"/>
                    </a:lnTo>
                    <a:lnTo>
                      <a:pt x="4455" y="916"/>
                    </a:lnTo>
                    <a:lnTo>
                      <a:pt x="4455" y="913"/>
                    </a:lnTo>
                    <a:close/>
                    <a:moveTo>
                      <a:pt x="4205" y="909"/>
                    </a:moveTo>
                    <a:lnTo>
                      <a:pt x="4209" y="909"/>
                    </a:lnTo>
                    <a:lnTo>
                      <a:pt x="4210" y="918"/>
                    </a:lnTo>
                    <a:lnTo>
                      <a:pt x="4212" y="930"/>
                    </a:lnTo>
                    <a:lnTo>
                      <a:pt x="4217" y="944"/>
                    </a:lnTo>
                    <a:lnTo>
                      <a:pt x="4221" y="956"/>
                    </a:lnTo>
                    <a:lnTo>
                      <a:pt x="4224" y="963"/>
                    </a:lnTo>
                    <a:lnTo>
                      <a:pt x="4226" y="965"/>
                    </a:lnTo>
                    <a:lnTo>
                      <a:pt x="4231" y="967"/>
                    </a:lnTo>
                    <a:lnTo>
                      <a:pt x="4235" y="967"/>
                    </a:lnTo>
                    <a:lnTo>
                      <a:pt x="4240" y="969"/>
                    </a:lnTo>
                    <a:lnTo>
                      <a:pt x="4244" y="969"/>
                    </a:lnTo>
                    <a:lnTo>
                      <a:pt x="4247" y="970"/>
                    </a:lnTo>
                    <a:lnTo>
                      <a:pt x="4247" y="976"/>
                    </a:lnTo>
                    <a:lnTo>
                      <a:pt x="4251" y="988"/>
                    </a:lnTo>
                    <a:lnTo>
                      <a:pt x="4254" y="1002"/>
                    </a:lnTo>
                    <a:lnTo>
                      <a:pt x="4259" y="1019"/>
                    </a:lnTo>
                    <a:lnTo>
                      <a:pt x="4263" y="1031"/>
                    </a:lnTo>
                    <a:lnTo>
                      <a:pt x="4266" y="1040"/>
                    </a:lnTo>
                    <a:lnTo>
                      <a:pt x="4275" y="1040"/>
                    </a:lnTo>
                    <a:lnTo>
                      <a:pt x="4280" y="1042"/>
                    </a:lnTo>
                    <a:lnTo>
                      <a:pt x="4286" y="1044"/>
                    </a:lnTo>
                    <a:lnTo>
                      <a:pt x="4289" y="1047"/>
                    </a:lnTo>
                    <a:lnTo>
                      <a:pt x="4292" y="1052"/>
                    </a:lnTo>
                    <a:lnTo>
                      <a:pt x="4301" y="1065"/>
                    </a:lnTo>
                    <a:lnTo>
                      <a:pt x="4305" y="1082"/>
                    </a:lnTo>
                    <a:lnTo>
                      <a:pt x="4324" y="1082"/>
                    </a:lnTo>
                    <a:lnTo>
                      <a:pt x="4331" y="1100"/>
                    </a:lnTo>
                    <a:lnTo>
                      <a:pt x="4341" y="1112"/>
                    </a:lnTo>
                    <a:lnTo>
                      <a:pt x="4350" y="1124"/>
                    </a:lnTo>
                    <a:lnTo>
                      <a:pt x="4359" y="1140"/>
                    </a:lnTo>
                    <a:lnTo>
                      <a:pt x="4362" y="1166"/>
                    </a:lnTo>
                    <a:lnTo>
                      <a:pt x="4361" y="1187"/>
                    </a:lnTo>
                    <a:lnTo>
                      <a:pt x="4355" y="1208"/>
                    </a:lnTo>
                    <a:lnTo>
                      <a:pt x="4347" y="1227"/>
                    </a:lnTo>
                    <a:lnTo>
                      <a:pt x="4338" y="1248"/>
                    </a:lnTo>
                    <a:lnTo>
                      <a:pt x="4327" y="1271"/>
                    </a:lnTo>
                    <a:lnTo>
                      <a:pt x="4324" y="1285"/>
                    </a:lnTo>
                    <a:lnTo>
                      <a:pt x="4319" y="1299"/>
                    </a:lnTo>
                    <a:lnTo>
                      <a:pt x="4315" y="1314"/>
                    </a:lnTo>
                    <a:lnTo>
                      <a:pt x="4310" y="1326"/>
                    </a:lnTo>
                    <a:lnTo>
                      <a:pt x="4301" y="1335"/>
                    </a:lnTo>
                    <a:lnTo>
                      <a:pt x="4291" y="1340"/>
                    </a:lnTo>
                    <a:lnTo>
                      <a:pt x="4279" y="1346"/>
                    </a:lnTo>
                    <a:lnTo>
                      <a:pt x="4266" y="1351"/>
                    </a:lnTo>
                    <a:lnTo>
                      <a:pt x="4258" y="1354"/>
                    </a:lnTo>
                    <a:lnTo>
                      <a:pt x="4247" y="1346"/>
                    </a:lnTo>
                    <a:lnTo>
                      <a:pt x="4235" y="1335"/>
                    </a:lnTo>
                    <a:lnTo>
                      <a:pt x="4226" y="1342"/>
                    </a:lnTo>
                    <a:lnTo>
                      <a:pt x="4216" y="1346"/>
                    </a:lnTo>
                    <a:lnTo>
                      <a:pt x="4203" y="1344"/>
                    </a:lnTo>
                    <a:lnTo>
                      <a:pt x="4190" y="1342"/>
                    </a:lnTo>
                    <a:lnTo>
                      <a:pt x="4174" y="1340"/>
                    </a:lnTo>
                    <a:lnTo>
                      <a:pt x="4167" y="1305"/>
                    </a:lnTo>
                    <a:lnTo>
                      <a:pt x="4162" y="1304"/>
                    </a:lnTo>
                    <a:lnTo>
                      <a:pt x="4156" y="1302"/>
                    </a:lnTo>
                    <a:lnTo>
                      <a:pt x="4151" y="1300"/>
                    </a:lnTo>
                    <a:lnTo>
                      <a:pt x="4148" y="1297"/>
                    </a:lnTo>
                    <a:lnTo>
                      <a:pt x="4144" y="1295"/>
                    </a:lnTo>
                    <a:lnTo>
                      <a:pt x="4142" y="1293"/>
                    </a:lnTo>
                    <a:lnTo>
                      <a:pt x="4142" y="1292"/>
                    </a:lnTo>
                    <a:lnTo>
                      <a:pt x="4144" y="1290"/>
                    </a:lnTo>
                    <a:lnTo>
                      <a:pt x="4144" y="1288"/>
                    </a:lnTo>
                    <a:lnTo>
                      <a:pt x="4144" y="1286"/>
                    </a:lnTo>
                    <a:lnTo>
                      <a:pt x="4142" y="1285"/>
                    </a:lnTo>
                    <a:lnTo>
                      <a:pt x="4141" y="1283"/>
                    </a:lnTo>
                    <a:lnTo>
                      <a:pt x="4135" y="1281"/>
                    </a:lnTo>
                    <a:lnTo>
                      <a:pt x="4134" y="1283"/>
                    </a:lnTo>
                    <a:lnTo>
                      <a:pt x="4134" y="1285"/>
                    </a:lnTo>
                    <a:lnTo>
                      <a:pt x="4134" y="1285"/>
                    </a:lnTo>
                    <a:lnTo>
                      <a:pt x="4132" y="1286"/>
                    </a:lnTo>
                    <a:lnTo>
                      <a:pt x="4130" y="1286"/>
                    </a:lnTo>
                    <a:lnTo>
                      <a:pt x="4128" y="1286"/>
                    </a:lnTo>
                    <a:lnTo>
                      <a:pt x="4128" y="1281"/>
                    </a:lnTo>
                    <a:lnTo>
                      <a:pt x="4123" y="1281"/>
                    </a:lnTo>
                    <a:lnTo>
                      <a:pt x="4123" y="1278"/>
                    </a:lnTo>
                    <a:lnTo>
                      <a:pt x="4130" y="1274"/>
                    </a:lnTo>
                    <a:lnTo>
                      <a:pt x="4135" y="1269"/>
                    </a:lnTo>
                    <a:lnTo>
                      <a:pt x="4139" y="1264"/>
                    </a:lnTo>
                    <a:lnTo>
                      <a:pt x="4135" y="1264"/>
                    </a:lnTo>
                    <a:lnTo>
                      <a:pt x="4135" y="1258"/>
                    </a:lnTo>
                    <a:lnTo>
                      <a:pt x="4127" y="1267"/>
                    </a:lnTo>
                    <a:lnTo>
                      <a:pt x="4118" y="1272"/>
                    </a:lnTo>
                    <a:lnTo>
                      <a:pt x="4104" y="1278"/>
                    </a:lnTo>
                    <a:lnTo>
                      <a:pt x="4099" y="1267"/>
                    </a:lnTo>
                    <a:lnTo>
                      <a:pt x="4092" y="1257"/>
                    </a:lnTo>
                    <a:lnTo>
                      <a:pt x="4083" y="1248"/>
                    </a:lnTo>
                    <a:lnTo>
                      <a:pt x="4071" y="1241"/>
                    </a:lnTo>
                    <a:lnTo>
                      <a:pt x="4055" y="1239"/>
                    </a:lnTo>
                    <a:lnTo>
                      <a:pt x="4045" y="1236"/>
                    </a:lnTo>
                    <a:lnTo>
                      <a:pt x="4031" y="1234"/>
                    </a:lnTo>
                    <a:lnTo>
                      <a:pt x="4011" y="1236"/>
                    </a:lnTo>
                    <a:lnTo>
                      <a:pt x="3992" y="1237"/>
                    </a:lnTo>
                    <a:lnTo>
                      <a:pt x="3973" y="1241"/>
                    </a:lnTo>
                    <a:lnTo>
                      <a:pt x="3956" y="1244"/>
                    </a:lnTo>
                    <a:lnTo>
                      <a:pt x="3943" y="1248"/>
                    </a:lnTo>
                    <a:lnTo>
                      <a:pt x="3936" y="1271"/>
                    </a:lnTo>
                    <a:lnTo>
                      <a:pt x="3919" y="1271"/>
                    </a:lnTo>
                    <a:lnTo>
                      <a:pt x="3903" y="1269"/>
                    </a:lnTo>
                    <a:lnTo>
                      <a:pt x="3886" y="1271"/>
                    </a:lnTo>
                    <a:lnTo>
                      <a:pt x="3874" y="1274"/>
                    </a:lnTo>
                    <a:lnTo>
                      <a:pt x="3861" y="1279"/>
                    </a:lnTo>
                    <a:lnTo>
                      <a:pt x="3851" y="1285"/>
                    </a:lnTo>
                    <a:lnTo>
                      <a:pt x="3839" y="1286"/>
                    </a:lnTo>
                    <a:lnTo>
                      <a:pt x="3825" y="1286"/>
                    </a:lnTo>
                    <a:lnTo>
                      <a:pt x="3821" y="1279"/>
                    </a:lnTo>
                    <a:lnTo>
                      <a:pt x="3818" y="1274"/>
                    </a:lnTo>
                    <a:lnTo>
                      <a:pt x="3812" y="1269"/>
                    </a:lnTo>
                    <a:lnTo>
                      <a:pt x="3809" y="1264"/>
                    </a:lnTo>
                    <a:lnTo>
                      <a:pt x="3818" y="1251"/>
                    </a:lnTo>
                    <a:lnTo>
                      <a:pt x="3819" y="1236"/>
                    </a:lnTo>
                    <a:lnTo>
                      <a:pt x="3818" y="1218"/>
                    </a:lnTo>
                    <a:lnTo>
                      <a:pt x="3811" y="1201"/>
                    </a:lnTo>
                    <a:lnTo>
                      <a:pt x="3804" y="1182"/>
                    </a:lnTo>
                    <a:lnTo>
                      <a:pt x="3795" y="1164"/>
                    </a:lnTo>
                    <a:lnTo>
                      <a:pt x="3790" y="1148"/>
                    </a:lnTo>
                    <a:lnTo>
                      <a:pt x="3786" y="1136"/>
                    </a:lnTo>
                    <a:lnTo>
                      <a:pt x="3790" y="1136"/>
                    </a:lnTo>
                    <a:lnTo>
                      <a:pt x="3793" y="1138"/>
                    </a:lnTo>
                    <a:lnTo>
                      <a:pt x="3795" y="1138"/>
                    </a:lnTo>
                    <a:lnTo>
                      <a:pt x="3797" y="1140"/>
                    </a:lnTo>
                    <a:lnTo>
                      <a:pt x="3797" y="1140"/>
                    </a:lnTo>
                    <a:lnTo>
                      <a:pt x="3799" y="1138"/>
                    </a:lnTo>
                    <a:lnTo>
                      <a:pt x="3800" y="1136"/>
                    </a:lnTo>
                    <a:lnTo>
                      <a:pt x="3802" y="1133"/>
                    </a:lnTo>
                    <a:lnTo>
                      <a:pt x="3793" y="1124"/>
                    </a:lnTo>
                    <a:lnTo>
                      <a:pt x="3790" y="1113"/>
                    </a:lnTo>
                    <a:lnTo>
                      <a:pt x="3786" y="1101"/>
                    </a:lnTo>
                    <a:lnTo>
                      <a:pt x="3795" y="1091"/>
                    </a:lnTo>
                    <a:lnTo>
                      <a:pt x="3802" y="1080"/>
                    </a:lnTo>
                    <a:lnTo>
                      <a:pt x="3809" y="1070"/>
                    </a:lnTo>
                    <a:lnTo>
                      <a:pt x="3819" y="1061"/>
                    </a:lnTo>
                    <a:lnTo>
                      <a:pt x="3832" y="1056"/>
                    </a:lnTo>
                    <a:lnTo>
                      <a:pt x="3840" y="1056"/>
                    </a:lnTo>
                    <a:lnTo>
                      <a:pt x="3854" y="1054"/>
                    </a:lnTo>
                    <a:lnTo>
                      <a:pt x="3872" y="1051"/>
                    </a:lnTo>
                    <a:lnTo>
                      <a:pt x="3888" y="1047"/>
                    </a:lnTo>
                    <a:lnTo>
                      <a:pt x="3902" y="1044"/>
                    </a:lnTo>
                    <a:lnTo>
                      <a:pt x="3907" y="1031"/>
                    </a:lnTo>
                    <a:lnTo>
                      <a:pt x="3915" y="1017"/>
                    </a:lnTo>
                    <a:lnTo>
                      <a:pt x="3926" y="1007"/>
                    </a:lnTo>
                    <a:lnTo>
                      <a:pt x="3940" y="1002"/>
                    </a:lnTo>
                    <a:lnTo>
                      <a:pt x="3940" y="990"/>
                    </a:lnTo>
                    <a:lnTo>
                      <a:pt x="3947" y="986"/>
                    </a:lnTo>
                    <a:lnTo>
                      <a:pt x="3956" y="977"/>
                    </a:lnTo>
                    <a:lnTo>
                      <a:pt x="3966" y="969"/>
                    </a:lnTo>
                    <a:lnTo>
                      <a:pt x="3977" y="962"/>
                    </a:lnTo>
                    <a:lnTo>
                      <a:pt x="3987" y="956"/>
                    </a:lnTo>
                    <a:lnTo>
                      <a:pt x="3994" y="960"/>
                    </a:lnTo>
                    <a:lnTo>
                      <a:pt x="3996" y="962"/>
                    </a:lnTo>
                    <a:lnTo>
                      <a:pt x="3996" y="965"/>
                    </a:lnTo>
                    <a:lnTo>
                      <a:pt x="3996" y="969"/>
                    </a:lnTo>
                    <a:lnTo>
                      <a:pt x="3998" y="974"/>
                    </a:lnTo>
                    <a:lnTo>
                      <a:pt x="4003" y="976"/>
                    </a:lnTo>
                    <a:lnTo>
                      <a:pt x="4008" y="976"/>
                    </a:lnTo>
                    <a:lnTo>
                      <a:pt x="4011" y="977"/>
                    </a:lnTo>
                    <a:lnTo>
                      <a:pt x="4017" y="979"/>
                    </a:lnTo>
                    <a:lnTo>
                      <a:pt x="4020" y="963"/>
                    </a:lnTo>
                    <a:lnTo>
                      <a:pt x="4025" y="955"/>
                    </a:lnTo>
                    <a:lnTo>
                      <a:pt x="4032" y="949"/>
                    </a:lnTo>
                    <a:lnTo>
                      <a:pt x="4041" y="944"/>
                    </a:lnTo>
                    <a:lnTo>
                      <a:pt x="4050" y="941"/>
                    </a:lnTo>
                    <a:lnTo>
                      <a:pt x="4059" y="932"/>
                    </a:lnTo>
                    <a:lnTo>
                      <a:pt x="4055" y="930"/>
                    </a:lnTo>
                    <a:lnTo>
                      <a:pt x="4055" y="928"/>
                    </a:lnTo>
                    <a:lnTo>
                      <a:pt x="4053" y="927"/>
                    </a:lnTo>
                    <a:lnTo>
                      <a:pt x="4052" y="925"/>
                    </a:lnTo>
                    <a:lnTo>
                      <a:pt x="4066" y="925"/>
                    </a:lnTo>
                    <a:lnTo>
                      <a:pt x="4080" y="932"/>
                    </a:lnTo>
                    <a:lnTo>
                      <a:pt x="4095" y="934"/>
                    </a:lnTo>
                    <a:lnTo>
                      <a:pt x="4111" y="934"/>
                    </a:lnTo>
                    <a:lnTo>
                      <a:pt x="4128" y="932"/>
                    </a:lnTo>
                    <a:lnTo>
                      <a:pt x="4128" y="941"/>
                    </a:lnTo>
                    <a:lnTo>
                      <a:pt x="4116" y="956"/>
                    </a:lnTo>
                    <a:lnTo>
                      <a:pt x="4109" y="979"/>
                    </a:lnTo>
                    <a:lnTo>
                      <a:pt x="4121" y="986"/>
                    </a:lnTo>
                    <a:lnTo>
                      <a:pt x="4137" y="995"/>
                    </a:lnTo>
                    <a:lnTo>
                      <a:pt x="4153" y="1004"/>
                    </a:lnTo>
                    <a:lnTo>
                      <a:pt x="4169" y="1009"/>
                    </a:lnTo>
                    <a:lnTo>
                      <a:pt x="4181" y="1009"/>
                    </a:lnTo>
                    <a:lnTo>
                      <a:pt x="4190" y="995"/>
                    </a:lnTo>
                    <a:lnTo>
                      <a:pt x="4195" y="972"/>
                    </a:lnTo>
                    <a:lnTo>
                      <a:pt x="4196" y="949"/>
                    </a:lnTo>
                    <a:lnTo>
                      <a:pt x="4200" y="927"/>
                    </a:lnTo>
                    <a:lnTo>
                      <a:pt x="4205" y="909"/>
                    </a:lnTo>
                    <a:close/>
                    <a:moveTo>
                      <a:pt x="4439" y="897"/>
                    </a:moveTo>
                    <a:lnTo>
                      <a:pt x="4443" y="901"/>
                    </a:lnTo>
                    <a:lnTo>
                      <a:pt x="4446" y="904"/>
                    </a:lnTo>
                    <a:lnTo>
                      <a:pt x="4450" y="906"/>
                    </a:lnTo>
                    <a:lnTo>
                      <a:pt x="4450" y="913"/>
                    </a:lnTo>
                    <a:lnTo>
                      <a:pt x="4443" y="913"/>
                    </a:lnTo>
                    <a:lnTo>
                      <a:pt x="4441" y="913"/>
                    </a:lnTo>
                    <a:lnTo>
                      <a:pt x="4439" y="911"/>
                    </a:lnTo>
                    <a:lnTo>
                      <a:pt x="4437" y="911"/>
                    </a:lnTo>
                    <a:lnTo>
                      <a:pt x="4436" y="911"/>
                    </a:lnTo>
                    <a:lnTo>
                      <a:pt x="4430" y="909"/>
                    </a:lnTo>
                    <a:lnTo>
                      <a:pt x="4432" y="906"/>
                    </a:lnTo>
                    <a:lnTo>
                      <a:pt x="4432" y="902"/>
                    </a:lnTo>
                    <a:lnTo>
                      <a:pt x="4432" y="902"/>
                    </a:lnTo>
                    <a:lnTo>
                      <a:pt x="4432" y="901"/>
                    </a:lnTo>
                    <a:lnTo>
                      <a:pt x="4434" y="901"/>
                    </a:lnTo>
                    <a:lnTo>
                      <a:pt x="4436" y="901"/>
                    </a:lnTo>
                    <a:lnTo>
                      <a:pt x="4439" y="897"/>
                    </a:lnTo>
                    <a:close/>
                    <a:moveTo>
                      <a:pt x="3867" y="897"/>
                    </a:moveTo>
                    <a:lnTo>
                      <a:pt x="3874" y="899"/>
                    </a:lnTo>
                    <a:lnTo>
                      <a:pt x="3879" y="899"/>
                    </a:lnTo>
                    <a:lnTo>
                      <a:pt x="3884" y="899"/>
                    </a:lnTo>
                    <a:lnTo>
                      <a:pt x="3888" y="901"/>
                    </a:lnTo>
                    <a:lnTo>
                      <a:pt x="3893" y="902"/>
                    </a:lnTo>
                    <a:lnTo>
                      <a:pt x="3893" y="909"/>
                    </a:lnTo>
                    <a:lnTo>
                      <a:pt x="3889" y="909"/>
                    </a:lnTo>
                    <a:lnTo>
                      <a:pt x="3889" y="913"/>
                    </a:lnTo>
                    <a:lnTo>
                      <a:pt x="3884" y="911"/>
                    </a:lnTo>
                    <a:lnTo>
                      <a:pt x="3879" y="909"/>
                    </a:lnTo>
                    <a:lnTo>
                      <a:pt x="3874" y="906"/>
                    </a:lnTo>
                    <a:lnTo>
                      <a:pt x="3870" y="902"/>
                    </a:lnTo>
                    <a:lnTo>
                      <a:pt x="3867" y="897"/>
                    </a:lnTo>
                    <a:close/>
                    <a:moveTo>
                      <a:pt x="4443" y="887"/>
                    </a:moveTo>
                    <a:lnTo>
                      <a:pt x="4455" y="887"/>
                    </a:lnTo>
                    <a:lnTo>
                      <a:pt x="4462" y="909"/>
                    </a:lnTo>
                    <a:lnTo>
                      <a:pt x="4455" y="909"/>
                    </a:lnTo>
                    <a:lnTo>
                      <a:pt x="4455" y="906"/>
                    </a:lnTo>
                    <a:lnTo>
                      <a:pt x="4450" y="902"/>
                    </a:lnTo>
                    <a:lnTo>
                      <a:pt x="4448" y="899"/>
                    </a:lnTo>
                    <a:lnTo>
                      <a:pt x="4446" y="895"/>
                    </a:lnTo>
                    <a:lnTo>
                      <a:pt x="4444" y="892"/>
                    </a:lnTo>
                    <a:lnTo>
                      <a:pt x="4443" y="887"/>
                    </a:lnTo>
                    <a:close/>
                    <a:moveTo>
                      <a:pt x="3963" y="883"/>
                    </a:moveTo>
                    <a:lnTo>
                      <a:pt x="3982" y="883"/>
                    </a:lnTo>
                    <a:lnTo>
                      <a:pt x="3982" y="887"/>
                    </a:lnTo>
                    <a:lnTo>
                      <a:pt x="3978" y="887"/>
                    </a:lnTo>
                    <a:lnTo>
                      <a:pt x="3966" y="895"/>
                    </a:lnTo>
                    <a:lnTo>
                      <a:pt x="3952" y="904"/>
                    </a:lnTo>
                    <a:lnTo>
                      <a:pt x="3940" y="913"/>
                    </a:lnTo>
                    <a:lnTo>
                      <a:pt x="3936" y="913"/>
                    </a:lnTo>
                    <a:lnTo>
                      <a:pt x="3935" y="911"/>
                    </a:lnTo>
                    <a:lnTo>
                      <a:pt x="3935" y="911"/>
                    </a:lnTo>
                    <a:lnTo>
                      <a:pt x="3933" y="911"/>
                    </a:lnTo>
                    <a:lnTo>
                      <a:pt x="3931" y="909"/>
                    </a:lnTo>
                    <a:lnTo>
                      <a:pt x="3928" y="909"/>
                    </a:lnTo>
                    <a:lnTo>
                      <a:pt x="3928" y="906"/>
                    </a:lnTo>
                    <a:lnTo>
                      <a:pt x="3945" y="895"/>
                    </a:lnTo>
                    <a:lnTo>
                      <a:pt x="3963" y="883"/>
                    </a:lnTo>
                    <a:close/>
                    <a:moveTo>
                      <a:pt x="3917" y="878"/>
                    </a:moveTo>
                    <a:lnTo>
                      <a:pt x="3921" y="881"/>
                    </a:lnTo>
                    <a:lnTo>
                      <a:pt x="3922" y="881"/>
                    </a:lnTo>
                    <a:lnTo>
                      <a:pt x="3922" y="881"/>
                    </a:lnTo>
                    <a:lnTo>
                      <a:pt x="3922" y="883"/>
                    </a:lnTo>
                    <a:lnTo>
                      <a:pt x="3922" y="883"/>
                    </a:lnTo>
                    <a:lnTo>
                      <a:pt x="3922" y="887"/>
                    </a:lnTo>
                    <a:lnTo>
                      <a:pt x="3924" y="890"/>
                    </a:lnTo>
                    <a:lnTo>
                      <a:pt x="3917" y="890"/>
                    </a:lnTo>
                    <a:lnTo>
                      <a:pt x="3905" y="894"/>
                    </a:lnTo>
                    <a:lnTo>
                      <a:pt x="3891" y="894"/>
                    </a:lnTo>
                    <a:lnTo>
                      <a:pt x="3879" y="890"/>
                    </a:lnTo>
                    <a:lnTo>
                      <a:pt x="3879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2" y="887"/>
                    </a:lnTo>
                    <a:lnTo>
                      <a:pt x="3891" y="883"/>
                    </a:lnTo>
                    <a:lnTo>
                      <a:pt x="3900" y="883"/>
                    </a:lnTo>
                    <a:lnTo>
                      <a:pt x="3908" y="883"/>
                    </a:lnTo>
                    <a:lnTo>
                      <a:pt x="3917" y="878"/>
                    </a:lnTo>
                    <a:close/>
                    <a:moveTo>
                      <a:pt x="3851" y="878"/>
                    </a:moveTo>
                    <a:lnTo>
                      <a:pt x="3858" y="880"/>
                    </a:lnTo>
                    <a:lnTo>
                      <a:pt x="3861" y="881"/>
                    </a:lnTo>
                    <a:lnTo>
                      <a:pt x="3865" y="883"/>
                    </a:lnTo>
                    <a:lnTo>
                      <a:pt x="3868" y="887"/>
                    </a:lnTo>
                    <a:lnTo>
                      <a:pt x="3870" y="890"/>
                    </a:lnTo>
                    <a:lnTo>
                      <a:pt x="3867" y="890"/>
                    </a:lnTo>
                    <a:lnTo>
                      <a:pt x="3858" y="894"/>
                    </a:lnTo>
                    <a:lnTo>
                      <a:pt x="3847" y="894"/>
                    </a:lnTo>
                    <a:lnTo>
                      <a:pt x="3835" y="894"/>
                    </a:lnTo>
                    <a:lnTo>
                      <a:pt x="3835" y="887"/>
                    </a:lnTo>
                    <a:lnTo>
                      <a:pt x="3840" y="885"/>
                    </a:lnTo>
                    <a:lnTo>
                      <a:pt x="3846" y="883"/>
                    </a:lnTo>
                    <a:lnTo>
                      <a:pt x="3847" y="881"/>
                    </a:lnTo>
                    <a:lnTo>
                      <a:pt x="3851" y="878"/>
                    </a:lnTo>
                    <a:close/>
                    <a:moveTo>
                      <a:pt x="4411" y="871"/>
                    </a:moveTo>
                    <a:lnTo>
                      <a:pt x="4418" y="874"/>
                    </a:lnTo>
                    <a:lnTo>
                      <a:pt x="4422" y="876"/>
                    </a:lnTo>
                    <a:lnTo>
                      <a:pt x="4427" y="880"/>
                    </a:lnTo>
                    <a:lnTo>
                      <a:pt x="4430" y="883"/>
                    </a:lnTo>
                    <a:lnTo>
                      <a:pt x="4432" y="888"/>
                    </a:lnTo>
                    <a:lnTo>
                      <a:pt x="4436" y="894"/>
                    </a:lnTo>
                    <a:lnTo>
                      <a:pt x="4430" y="894"/>
                    </a:lnTo>
                    <a:lnTo>
                      <a:pt x="4427" y="890"/>
                    </a:lnTo>
                    <a:lnTo>
                      <a:pt x="4422" y="887"/>
                    </a:lnTo>
                    <a:lnTo>
                      <a:pt x="4418" y="883"/>
                    </a:lnTo>
                    <a:lnTo>
                      <a:pt x="4415" y="878"/>
                    </a:lnTo>
                    <a:lnTo>
                      <a:pt x="4411" y="871"/>
                    </a:lnTo>
                    <a:close/>
                    <a:moveTo>
                      <a:pt x="4385" y="864"/>
                    </a:moveTo>
                    <a:lnTo>
                      <a:pt x="4388" y="864"/>
                    </a:lnTo>
                    <a:lnTo>
                      <a:pt x="4390" y="866"/>
                    </a:lnTo>
                    <a:lnTo>
                      <a:pt x="4392" y="866"/>
                    </a:lnTo>
                    <a:lnTo>
                      <a:pt x="4394" y="867"/>
                    </a:lnTo>
                    <a:lnTo>
                      <a:pt x="4394" y="869"/>
                    </a:lnTo>
                    <a:lnTo>
                      <a:pt x="4397" y="871"/>
                    </a:lnTo>
                    <a:lnTo>
                      <a:pt x="4401" y="871"/>
                    </a:lnTo>
                    <a:lnTo>
                      <a:pt x="4401" y="874"/>
                    </a:lnTo>
                    <a:lnTo>
                      <a:pt x="4395" y="873"/>
                    </a:lnTo>
                    <a:lnTo>
                      <a:pt x="4392" y="871"/>
                    </a:lnTo>
                    <a:lnTo>
                      <a:pt x="4390" y="869"/>
                    </a:lnTo>
                    <a:lnTo>
                      <a:pt x="4388" y="867"/>
                    </a:lnTo>
                    <a:lnTo>
                      <a:pt x="4385" y="864"/>
                    </a:lnTo>
                    <a:close/>
                    <a:moveTo>
                      <a:pt x="4081" y="845"/>
                    </a:moveTo>
                    <a:lnTo>
                      <a:pt x="4094" y="848"/>
                    </a:lnTo>
                    <a:lnTo>
                      <a:pt x="4094" y="855"/>
                    </a:lnTo>
                    <a:lnTo>
                      <a:pt x="4085" y="860"/>
                    </a:lnTo>
                    <a:lnTo>
                      <a:pt x="4085" y="860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1" y="864"/>
                    </a:lnTo>
                    <a:lnTo>
                      <a:pt x="4081" y="845"/>
                    </a:lnTo>
                    <a:close/>
                    <a:moveTo>
                      <a:pt x="4362" y="825"/>
                    </a:moveTo>
                    <a:lnTo>
                      <a:pt x="4373" y="832"/>
                    </a:lnTo>
                    <a:lnTo>
                      <a:pt x="4380" y="843"/>
                    </a:lnTo>
                    <a:lnTo>
                      <a:pt x="4385" y="855"/>
                    </a:lnTo>
                    <a:lnTo>
                      <a:pt x="4382" y="855"/>
                    </a:lnTo>
                    <a:lnTo>
                      <a:pt x="4382" y="860"/>
                    </a:lnTo>
                    <a:lnTo>
                      <a:pt x="4369" y="855"/>
                    </a:lnTo>
                    <a:lnTo>
                      <a:pt x="4366" y="846"/>
                    </a:lnTo>
                    <a:lnTo>
                      <a:pt x="4364" y="838"/>
                    </a:lnTo>
                    <a:lnTo>
                      <a:pt x="4362" y="825"/>
                    </a:lnTo>
                    <a:close/>
                    <a:moveTo>
                      <a:pt x="4331" y="825"/>
                    </a:moveTo>
                    <a:lnTo>
                      <a:pt x="4340" y="825"/>
                    </a:lnTo>
                    <a:lnTo>
                      <a:pt x="4340" y="845"/>
                    </a:lnTo>
                    <a:lnTo>
                      <a:pt x="4305" y="855"/>
                    </a:lnTo>
                    <a:lnTo>
                      <a:pt x="4299" y="853"/>
                    </a:lnTo>
                    <a:lnTo>
                      <a:pt x="4294" y="852"/>
                    </a:lnTo>
                    <a:lnTo>
                      <a:pt x="4287" y="850"/>
                    </a:lnTo>
                    <a:lnTo>
                      <a:pt x="4282" y="848"/>
                    </a:lnTo>
                    <a:lnTo>
                      <a:pt x="4282" y="841"/>
                    </a:lnTo>
                    <a:lnTo>
                      <a:pt x="4303" y="839"/>
                    </a:lnTo>
                    <a:lnTo>
                      <a:pt x="4319" y="834"/>
                    </a:lnTo>
                    <a:lnTo>
                      <a:pt x="4331" y="825"/>
                    </a:lnTo>
                    <a:close/>
                    <a:moveTo>
                      <a:pt x="3966" y="810"/>
                    </a:moveTo>
                    <a:lnTo>
                      <a:pt x="3982" y="810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5" y="813"/>
                    </a:lnTo>
                    <a:lnTo>
                      <a:pt x="3985" y="820"/>
                    </a:lnTo>
                    <a:lnTo>
                      <a:pt x="3966" y="820"/>
                    </a:lnTo>
                    <a:lnTo>
                      <a:pt x="3966" y="810"/>
                    </a:lnTo>
                    <a:close/>
                    <a:moveTo>
                      <a:pt x="3994" y="806"/>
                    </a:moveTo>
                    <a:lnTo>
                      <a:pt x="4032" y="810"/>
                    </a:lnTo>
                    <a:lnTo>
                      <a:pt x="4032" y="813"/>
                    </a:lnTo>
                    <a:lnTo>
                      <a:pt x="4034" y="817"/>
                    </a:lnTo>
                    <a:lnTo>
                      <a:pt x="4034" y="820"/>
                    </a:lnTo>
                    <a:lnTo>
                      <a:pt x="4036" y="825"/>
                    </a:lnTo>
                    <a:lnTo>
                      <a:pt x="4032" y="825"/>
                    </a:lnTo>
                    <a:lnTo>
                      <a:pt x="4022" y="819"/>
                    </a:lnTo>
                    <a:lnTo>
                      <a:pt x="4010" y="817"/>
                    </a:lnTo>
                    <a:lnTo>
                      <a:pt x="3994" y="817"/>
                    </a:lnTo>
                    <a:lnTo>
                      <a:pt x="3994" y="806"/>
                    </a:lnTo>
                    <a:close/>
                    <a:moveTo>
                      <a:pt x="4312" y="798"/>
                    </a:moveTo>
                    <a:lnTo>
                      <a:pt x="4331" y="798"/>
                    </a:lnTo>
                    <a:lnTo>
                      <a:pt x="4340" y="808"/>
                    </a:lnTo>
                    <a:lnTo>
                      <a:pt x="4347" y="819"/>
                    </a:lnTo>
                    <a:lnTo>
                      <a:pt x="4350" y="832"/>
                    </a:lnTo>
                    <a:lnTo>
                      <a:pt x="4347" y="832"/>
                    </a:lnTo>
                    <a:lnTo>
                      <a:pt x="4338" y="824"/>
                    </a:lnTo>
                    <a:lnTo>
                      <a:pt x="4329" y="815"/>
                    </a:lnTo>
                    <a:lnTo>
                      <a:pt x="4319" y="808"/>
                    </a:lnTo>
                    <a:lnTo>
                      <a:pt x="4312" y="798"/>
                    </a:lnTo>
                    <a:close/>
                    <a:moveTo>
                      <a:pt x="4057" y="777"/>
                    </a:moveTo>
                    <a:lnTo>
                      <a:pt x="4067" y="777"/>
                    </a:lnTo>
                    <a:lnTo>
                      <a:pt x="4081" y="778"/>
                    </a:lnTo>
                    <a:lnTo>
                      <a:pt x="4085" y="791"/>
                    </a:lnTo>
                    <a:lnTo>
                      <a:pt x="4090" y="801"/>
                    </a:lnTo>
                    <a:lnTo>
                      <a:pt x="4097" y="810"/>
                    </a:lnTo>
                    <a:lnTo>
                      <a:pt x="4097" y="813"/>
                    </a:lnTo>
                    <a:lnTo>
                      <a:pt x="4100" y="813"/>
                    </a:lnTo>
                    <a:lnTo>
                      <a:pt x="4100" y="810"/>
                    </a:lnTo>
                    <a:lnTo>
                      <a:pt x="4109" y="801"/>
                    </a:lnTo>
                    <a:lnTo>
                      <a:pt x="4118" y="796"/>
                    </a:lnTo>
                    <a:lnTo>
                      <a:pt x="4130" y="792"/>
                    </a:lnTo>
                    <a:lnTo>
                      <a:pt x="4148" y="791"/>
                    </a:lnTo>
                    <a:lnTo>
                      <a:pt x="4162" y="799"/>
                    </a:lnTo>
                    <a:lnTo>
                      <a:pt x="4179" y="806"/>
                    </a:lnTo>
                    <a:lnTo>
                      <a:pt x="4200" y="813"/>
                    </a:lnTo>
                    <a:lnTo>
                      <a:pt x="4217" y="824"/>
                    </a:lnTo>
                    <a:lnTo>
                      <a:pt x="4231" y="834"/>
                    </a:lnTo>
                    <a:lnTo>
                      <a:pt x="4238" y="848"/>
                    </a:lnTo>
                    <a:lnTo>
                      <a:pt x="4251" y="850"/>
                    </a:lnTo>
                    <a:lnTo>
                      <a:pt x="4259" y="853"/>
                    </a:lnTo>
                    <a:lnTo>
                      <a:pt x="4270" y="855"/>
                    </a:lnTo>
                    <a:lnTo>
                      <a:pt x="4270" y="864"/>
                    </a:lnTo>
                    <a:lnTo>
                      <a:pt x="4268" y="864"/>
                    </a:lnTo>
                    <a:lnTo>
                      <a:pt x="4265" y="866"/>
                    </a:lnTo>
                    <a:lnTo>
                      <a:pt x="4261" y="866"/>
                    </a:lnTo>
                    <a:lnTo>
                      <a:pt x="4259" y="867"/>
                    </a:lnTo>
                    <a:lnTo>
                      <a:pt x="4258" y="869"/>
                    </a:lnTo>
                    <a:lnTo>
                      <a:pt x="4259" y="869"/>
                    </a:lnTo>
                    <a:lnTo>
                      <a:pt x="4263" y="871"/>
                    </a:lnTo>
                    <a:lnTo>
                      <a:pt x="4275" y="888"/>
                    </a:lnTo>
                    <a:lnTo>
                      <a:pt x="4292" y="902"/>
                    </a:lnTo>
                    <a:lnTo>
                      <a:pt x="4312" y="913"/>
                    </a:lnTo>
                    <a:lnTo>
                      <a:pt x="4312" y="921"/>
                    </a:lnTo>
                    <a:lnTo>
                      <a:pt x="4289" y="921"/>
                    </a:lnTo>
                    <a:lnTo>
                      <a:pt x="4286" y="918"/>
                    </a:lnTo>
                    <a:lnTo>
                      <a:pt x="4282" y="916"/>
                    </a:lnTo>
                    <a:lnTo>
                      <a:pt x="4279" y="916"/>
                    </a:lnTo>
                    <a:lnTo>
                      <a:pt x="4275" y="916"/>
                    </a:lnTo>
                    <a:lnTo>
                      <a:pt x="4272" y="915"/>
                    </a:lnTo>
                    <a:lnTo>
                      <a:pt x="4266" y="913"/>
                    </a:lnTo>
                    <a:lnTo>
                      <a:pt x="4261" y="909"/>
                    </a:lnTo>
                    <a:lnTo>
                      <a:pt x="4258" y="906"/>
                    </a:lnTo>
                    <a:lnTo>
                      <a:pt x="4254" y="899"/>
                    </a:lnTo>
                    <a:lnTo>
                      <a:pt x="4251" y="894"/>
                    </a:lnTo>
                    <a:lnTo>
                      <a:pt x="4247" y="890"/>
                    </a:lnTo>
                    <a:lnTo>
                      <a:pt x="4233" y="883"/>
                    </a:lnTo>
                    <a:lnTo>
                      <a:pt x="4223" y="883"/>
                    </a:lnTo>
                    <a:lnTo>
                      <a:pt x="4210" y="887"/>
                    </a:lnTo>
                    <a:lnTo>
                      <a:pt x="4198" y="894"/>
                    </a:lnTo>
                    <a:lnTo>
                      <a:pt x="4186" y="897"/>
                    </a:lnTo>
                    <a:lnTo>
                      <a:pt x="4174" y="890"/>
                    </a:lnTo>
                    <a:lnTo>
                      <a:pt x="4162" y="887"/>
                    </a:lnTo>
                    <a:lnTo>
                      <a:pt x="4149" y="885"/>
                    </a:lnTo>
                    <a:lnTo>
                      <a:pt x="4132" y="887"/>
                    </a:lnTo>
                    <a:lnTo>
                      <a:pt x="4134" y="880"/>
                    </a:lnTo>
                    <a:lnTo>
                      <a:pt x="4135" y="874"/>
                    </a:lnTo>
                    <a:lnTo>
                      <a:pt x="4137" y="871"/>
                    </a:lnTo>
                    <a:lnTo>
                      <a:pt x="4139" y="867"/>
                    </a:lnTo>
                    <a:lnTo>
                      <a:pt x="4141" y="864"/>
                    </a:lnTo>
                    <a:lnTo>
                      <a:pt x="4139" y="860"/>
                    </a:lnTo>
                    <a:lnTo>
                      <a:pt x="4130" y="845"/>
                    </a:lnTo>
                    <a:lnTo>
                      <a:pt x="4118" y="836"/>
                    </a:lnTo>
                    <a:lnTo>
                      <a:pt x="4104" y="832"/>
                    </a:lnTo>
                    <a:lnTo>
                      <a:pt x="4088" y="827"/>
                    </a:lnTo>
                    <a:lnTo>
                      <a:pt x="4073" y="824"/>
                    </a:lnTo>
                    <a:lnTo>
                      <a:pt x="4060" y="817"/>
                    </a:lnTo>
                    <a:lnTo>
                      <a:pt x="4052" y="806"/>
                    </a:lnTo>
                    <a:lnTo>
                      <a:pt x="4055" y="805"/>
                    </a:lnTo>
                    <a:lnTo>
                      <a:pt x="4057" y="805"/>
                    </a:lnTo>
                    <a:lnTo>
                      <a:pt x="4059" y="803"/>
                    </a:lnTo>
                    <a:lnTo>
                      <a:pt x="4059" y="803"/>
                    </a:lnTo>
                    <a:lnTo>
                      <a:pt x="4060" y="801"/>
                    </a:lnTo>
                    <a:lnTo>
                      <a:pt x="4062" y="798"/>
                    </a:lnTo>
                    <a:lnTo>
                      <a:pt x="4052" y="796"/>
                    </a:lnTo>
                    <a:lnTo>
                      <a:pt x="4041" y="791"/>
                    </a:lnTo>
                    <a:lnTo>
                      <a:pt x="4032" y="787"/>
                    </a:lnTo>
                    <a:lnTo>
                      <a:pt x="4032" y="778"/>
                    </a:lnTo>
                    <a:lnTo>
                      <a:pt x="4046" y="777"/>
                    </a:lnTo>
                    <a:lnTo>
                      <a:pt x="4057" y="777"/>
                    </a:lnTo>
                    <a:close/>
                    <a:moveTo>
                      <a:pt x="1543" y="756"/>
                    </a:moveTo>
                    <a:lnTo>
                      <a:pt x="1536" y="768"/>
                    </a:lnTo>
                    <a:lnTo>
                      <a:pt x="1531" y="768"/>
                    </a:lnTo>
                    <a:lnTo>
                      <a:pt x="1531" y="771"/>
                    </a:lnTo>
                    <a:lnTo>
                      <a:pt x="1542" y="775"/>
                    </a:lnTo>
                    <a:lnTo>
                      <a:pt x="1552" y="780"/>
                    </a:lnTo>
                    <a:lnTo>
                      <a:pt x="1559" y="785"/>
                    </a:lnTo>
                    <a:lnTo>
                      <a:pt x="1563" y="787"/>
                    </a:lnTo>
                    <a:lnTo>
                      <a:pt x="1564" y="785"/>
                    </a:lnTo>
                    <a:lnTo>
                      <a:pt x="1564" y="784"/>
                    </a:lnTo>
                    <a:lnTo>
                      <a:pt x="1564" y="784"/>
                    </a:lnTo>
                    <a:lnTo>
                      <a:pt x="1566" y="782"/>
                    </a:lnTo>
                    <a:lnTo>
                      <a:pt x="1566" y="778"/>
                    </a:lnTo>
                    <a:lnTo>
                      <a:pt x="1559" y="778"/>
                    </a:lnTo>
                    <a:lnTo>
                      <a:pt x="1557" y="778"/>
                    </a:lnTo>
                    <a:lnTo>
                      <a:pt x="1556" y="777"/>
                    </a:lnTo>
                    <a:lnTo>
                      <a:pt x="1554" y="777"/>
                    </a:lnTo>
                    <a:lnTo>
                      <a:pt x="1550" y="777"/>
                    </a:lnTo>
                    <a:lnTo>
                      <a:pt x="1547" y="775"/>
                    </a:lnTo>
                    <a:lnTo>
                      <a:pt x="1547" y="756"/>
                    </a:lnTo>
                    <a:lnTo>
                      <a:pt x="1543" y="756"/>
                    </a:lnTo>
                    <a:close/>
                    <a:moveTo>
                      <a:pt x="3952" y="743"/>
                    </a:moveTo>
                    <a:lnTo>
                      <a:pt x="3954" y="743"/>
                    </a:lnTo>
                    <a:lnTo>
                      <a:pt x="3954" y="745"/>
                    </a:lnTo>
                    <a:lnTo>
                      <a:pt x="3954" y="747"/>
                    </a:lnTo>
                    <a:lnTo>
                      <a:pt x="3956" y="747"/>
                    </a:lnTo>
                    <a:lnTo>
                      <a:pt x="3956" y="749"/>
                    </a:lnTo>
                    <a:lnTo>
                      <a:pt x="3959" y="749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6" y="750"/>
                    </a:lnTo>
                    <a:lnTo>
                      <a:pt x="3956" y="752"/>
                    </a:lnTo>
                    <a:lnTo>
                      <a:pt x="3950" y="757"/>
                    </a:lnTo>
                    <a:lnTo>
                      <a:pt x="3945" y="763"/>
                    </a:lnTo>
                    <a:lnTo>
                      <a:pt x="3940" y="768"/>
                    </a:lnTo>
                    <a:lnTo>
                      <a:pt x="3921" y="766"/>
                    </a:lnTo>
                    <a:lnTo>
                      <a:pt x="3905" y="766"/>
                    </a:lnTo>
                    <a:lnTo>
                      <a:pt x="3886" y="768"/>
                    </a:lnTo>
                    <a:lnTo>
                      <a:pt x="3886" y="778"/>
                    </a:lnTo>
                    <a:lnTo>
                      <a:pt x="3889" y="780"/>
                    </a:lnTo>
                    <a:lnTo>
                      <a:pt x="3889" y="782"/>
                    </a:lnTo>
                    <a:lnTo>
                      <a:pt x="3891" y="784"/>
                    </a:lnTo>
                    <a:lnTo>
                      <a:pt x="3893" y="787"/>
                    </a:lnTo>
                    <a:lnTo>
                      <a:pt x="3912" y="780"/>
                    </a:lnTo>
                    <a:lnTo>
                      <a:pt x="3931" y="775"/>
                    </a:lnTo>
                    <a:lnTo>
                      <a:pt x="3931" y="784"/>
                    </a:lnTo>
                    <a:lnTo>
                      <a:pt x="3928" y="784"/>
                    </a:lnTo>
                    <a:lnTo>
                      <a:pt x="3922" y="787"/>
                    </a:lnTo>
                    <a:lnTo>
                      <a:pt x="3915" y="791"/>
                    </a:lnTo>
                    <a:lnTo>
                      <a:pt x="3908" y="794"/>
                    </a:lnTo>
                    <a:lnTo>
                      <a:pt x="3914" y="806"/>
                    </a:lnTo>
                    <a:lnTo>
                      <a:pt x="3921" y="817"/>
                    </a:lnTo>
                    <a:lnTo>
                      <a:pt x="3924" y="827"/>
                    </a:lnTo>
                    <a:lnTo>
                      <a:pt x="3928" y="845"/>
                    </a:lnTo>
                    <a:lnTo>
                      <a:pt x="3924" y="845"/>
                    </a:lnTo>
                    <a:lnTo>
                      <a:pt x="3924" y="848"/>
                    </a:lnTo>
                    <a:lnTo>
                      <a:pt x="3921" y="846"/>
                    </a:lnTo>
                    <a:lnTo>
                      <a:pt x="3919" y="846"/>
                    </a:lnTo>
                    <a:lnTo>
                      <a:pt x="3919" y="846"/>
                    </a:lnTo>
                    <a:lnTo>
                      <a:pt x="3919" y="845"/>
                    </a:lnTo>
                    <a:lnTo>
                      <a:pt x="3917" y="845"/>
                    </a:lnTo>
                    <a:lnTo>
                      <a:pt x="3907" y="834"/>
                    </a:lnTo>
                    <a:lnTo>
                      <a:pt x="3898" y="822"/>
                    </a:lnTo>
                    <a:lnTo>
                      <a:pt x="3889" y="810"/>
                    </a:lnTo>
                    <a:lnTo>
                      <a:pt x="3889" y="848"/>
                    </a:lnTo>
                    <a:lnTo>
                      <a:pt x="3874" y="848"/>
                    </a:lnTo>
                    <a:lnTo>
                      <a:pt x="3874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5"/>
                    </a:lnTo>
                    <a:lnTo>
                      <a:pt x="3870" y="845"/>
                    </a:lnTo>
                    <a:lnTo>
                      <a:pt x="3872" y="832"/>
                    </a:lnTo>
                    <a:lnTo>
                      <a:pt x="3870" y="825"/>
                    </a:lnTo>
                    <a:lnTo>
                      <a:pt x="3867" y="819"/>
                    </a:lnTo>
                    <a:lnTo>
                      <a:pt x="3863" y="810"/>
                    </a:lnTo>
                    <a:lnTo>
                      <a:pt x="3863" y="801"/>
                    </a:lnTo>
                    <a:lnTo>
                      <a:pt x="3868" y="791"/>
                    </a:lnTo>
                    <a:lnTo>
                      <a:pt x="3875" y="777"/>
                    </a:lnTo>
                    <a:lnTo>
                      <a:pt x="3882" y="764"/>
                    </a:lnTo>
                    <a:lnTo>
                      <a:pt x="3889" y="754"/>
                    </a:lnTo>
                    <a:lnTo>
                      <a:pt x="3893" y="749"/>
                    </a:lnTo>
                    <a:lnTo>
                      <a:pt x="3910" y="754"/>
                    </a:lnTo>
                    <a:lnTo>
                      <a:pt x="3921" y="754"/>
                    </a:lnTo>
                    <a:lnTo>
                      <a:pt x="3929" y="752"/>
                    </a:lnTo>
                    <a:lnTo>
                      <a:pt x="3940" y="749"/>
                    </a:lnTo>
                    <a:lnTo>
                      <a:pt x="3950" y="743"/>
                    </a:lnTo>
                    <a:lnTo>
                      <a:pt x="3952" y="743"/>
                    </a:lnTo>
                    <a:close/>
                    <a:moveTo>
                      <a:pt x="3989" y="740"/>
                    </a:moveTo>
                    <a:lnTo>
                      <a:pt x="3996" y="743"/>
                    </a:lnTo>
                    <a:lnTo>
                      <a:pt x="3999" y="745"/>
                    </a:lnTo>
                    <a:lnTo>
                      <a:pt x="4003" y="749"/>
                    </a:lnTo>
                    <a:lnTo>
                      <a:pt x="4004" y="752"/>
                    </a:lnTo>
                    <a:lnTo>
                      <a:pt x="4004" y="759"/>
                    </a:lnTo>
                    <a:lnTo>
                      <a:pt x="4004" y="768"/>
                    </a:lnTo>
                    <a:lnTo>
                      <a:pt x="4001" y="770"/>
                    </a:lnTo>
                    <a:lnTo>
                      <a:pt x="3999" y="771"/>
                    </a:lnTo>
                    <a:lnTo>
                      <a:pt x="3999" y="773"/>
                    </a:lnTo>
                    <a:lnTo>
                      <a:pt x="3999" y="775"/>
                    </a:lnTo>
                    <a:lnTo>
                      <a:pt x="3999" y="777"/>
                    </a:lnTo>
                    <a:lnTo>
                      <a:pt x="3999" y="778"/>
                    </a:lnTo>
                    <a:lnTo>
                      <a:pt x="3998" y="780"/>
                    </a:lnTo>
                    <a:lnTo>
                      <a:pt x="3994" y="784"/>
                    </a:lnTo>
                    <a:lnTo>
                      <a:pt x="3994" y="775"/>
                    </a:lnTo>
                    <a:lnTo>
                      <a:pt x="3987" y="764"/>
                    </a:lnTo>
                    <a:lnTo>
                      <a:pt x="3987" y="752"/>
                    </a:lnTo>
                    <a:lnTo>
                      <a:pt x="3989" y="740"/>
                    </a:lnTo>
                    <a:close/>
                    <a:moveTo>
                      <a:pt x="3533" y="691"/>
                    </a:moveTo>
                    <a:lnTo>
                      <a:pt x="3566" y="695"/>
                    </a:lnTo>
                    <a:lnTo>
                      <a:pt x="3579" y="710"/>
                    </a:lnTo>
                    <a:lnTo>
                      <a:pt x="3593" y="719"/>
                    </a:lnTo>
                    <a:lnTo>
                      <a:pt x="3607" y="728"/>
                    </a:lnTo>
                    <a:lnTo>
                      <a:pt x="3624" y="736"/>
                    </a:lnTo>
                    <a:lnTo>
                      <a:pt x="3629" y="740"/>
                    </a:lnTo>
                    <a:lnTo>
                      <a:pt x="3629" y="742"/>
                    </a:lnTo>
                    <a:lnTo>
                      <a:pt x="3631" y="742"/>
                    </a:lnTo>
                    <a:lnTo>
                      <a:pt x="3638" y="749"/>
                    </a:lnTo>
                    <a:lnTo>
                      <a:pt x="3650" y="763"/>
                    </a:lnTo>
                    <a:lnTo>
                      <a:pt x="3661" y="778"/>
                    </a:lnTo>
                    <a:lnTo>
                      <a:pt x="3673" y="796"/>
                    </a:lnTo>
                    <a:lnTo>
                      <a:pt x="3690" y="810"/>
                    </a:lnTo>
                    <a:lnTo>
                      <a:pt x="3687" y="827"/>
                    </a:lnTo>
                    <a:lnTo>
                      <a:pt x="3687" y="848"/>
                    </a:lnTo>
                    <a:lnTo>
                      <a:pt x="3701" y="850"/>
                    </a:lnTo>
                    <a:lnTo>
                      <a:pt x="3710" y="853"/>
                    </a:lnTo>
                    <a:lnTo>
                      <a:pt x="3716" y="859"/>
                    </a:lnTo>
                    <a:lnTo>
                      <a:pt x="3725" y="864"/>
                    </a:lnTo>
                    <a:lnTo>
                      <a:pt x="3736" y="864"/>
                    </a:lnTo>
                    <a:lnTo>
                      <a:pt x="3744" y="860"/>
                    </a:lnTo>
                    <a:lnTo>
                      <a:pt x="3751" y="857"/>
                    </a:lnTo>
                    <a:lnTo>
                      <a:pt x="3758" y="855"/>
                    </a:lnTo>
                    <a:lnTo>
                      <a:pt x="3774" y="860"/>
                    </a:lnTo>
                    <a:lnTo>
                      <a:pt x="3792" y="867"/>
                    </a:lnTo>
                    <a:lnTo>
                      <a:pt x="3809" y="876"/>
                    </a:lnTo>
                    <a:lnTo>
                      <a:pt x="3825" y="883"/>
                    </a:lnTo>
                    <a:lnTo>
                      <a:pt x="3823" y="883"/>
                    </a:lnTo>
                    <a:lnTo>
                      <a:pt x="3821" y="885"/>
                    </a:lnTo>
                    <a:lnTo>
                      <a:pt x="3821" y="885"/>
                    </a:lnTo>
                    <a:lnTo>
                      <a:pt x="3819" y="885"/>
                    </a:lnTo>
                    <a:lnTo>
                      <a:pt x="3816" y="887"/>
                    </a:lnTo>
                    <a:lnTo>
                      <a:pt x="3806" y="890"/>
                    </a:lnTo>
                    <a:lnTo>
                      <a:pt x="3786" y="890"/>
                    </a:lnTo>
                    <a:lnTo>
                      <a:pt x="3764" y="887"/>
                    </a:lnTo>
                    <a:lnTo>
                      <a:pt x="3741" y="881"/>
                    </a:lnTo>
                    <a:lnTo>
                      <a:pt x="3716" y="876"/>
                    </a:lnTo>
                    <a:lnTo>
                      <a:pt x="3697" y="871"/>
                    </a:lnTo>
                    <a:lnTo>
                      <a:pt x="3682" y="864"/>
                    </a:lnTo>
                    <a:lnTo>
                      <a:pt x="3675" y="860"/>
                    </a:lnTo>
                    <a:lnTo>
                      <a:pt x="3678" y="857"/>
                    </a:lnTo>
                    <a:lnTo>
                      <a:pt x="3678" y="857"/>
                    </a:lnTo>
                    <a:lnTo>
                      <a:pt x="3680" y="855"/>
                    </a:lnTo>
                    <a:lnTo>
                      <a:pt x="3682" y="852"/>
                    </a:lnTo>
                    <a:lnTo>
                      <a:pt x="3661" y="846"/>
                    </a:lnTo>
                    <a:lnTo>
                      <a:pt x="3643" y="836"/>
                    </a:lnTo>
                    <a:lnTo>
                      <a:pt x="3627" y="820"/>
                    </a:lnTo>
                    <a:lnTo>
                      <a:pt x="3615" y="803"/>
                    </a:lnTo>
                    <a:lnTo>
                      <a:pt x="3603" y="784"/>
                    </a:lnTo>
                    <a:lnTo>
                      <a:pt x="3593" y="764"/>
                    </a:lnTo>
                    <a:lnTo>
                      <a:pt x="3582" y="749"/>
                    </a:lnTo>
                    <a:lnTo>
                      <a:pt x="3572" y="736"/>
                    </a:lnTo>
                    <a:lnTo>
                      <a:pt x="3561" y="728"/>
                    </a:lnTo>
                    <a:lnTo>
                      <a:pt x="3549" y="717"/>
                    </a:lnTo>
                    <a:lnTo>
                      <a:pt x="3538" y="707"/>
                    </a:lnTo>
                    <a:lnTo>
                      <a:pt x="3533" y="691"/>
                    </a:lnTo>
                    <a:close/>
                    <a:moveTo>
                      <a:pt x="3832" y="672"/>
                    </a:moveTo>
                    <a:lnTo>
                      <a:pt x="3842" y="675"/>
                    </a:lnTo>
                    <a:lnTo>
                      <a:pt x="3854" y="682"/>
                    </a:lnTo>
                    <a:lnTo>
                      <a:pt x="3865" y="693"/>
                    </a:lnTo>
                    <a:lnTo>
                      <a:pt x="3870" y="702"/>
                    </a:lnTo>
                    <a:lnTo>
                      <a:pt x="3865" y="705"/>
                    </a:lnTo>
                    <a:lnTo>
                      <a:pt x="3860" y="710"/>
                    </a:lnTo>
                    <a:lnTo>
                      <a:pt x="3854" y="714"/>
                    </a:lnTo>
                    <a:lnTo>
                      <a:pt x="3847" y="717"/>
                    </a:lnTo>
                    <a:lnTo>
                      <a:pt x="3853" y="733"/>
                    </a:lnTo>
                    <a:lnTo>
                      <a:pt x="3860" y="745"/>
                    </a:lnTo>
                    <a:lnTo>
                      <a:pt x="3867" y="759"/>
                    </a:lnTo>
                    <a:lnTo>
                      <a:pt x="3861" y="761"/>
                    </a:lnTo>
                    <a:lnTo>
                      <a:pt x="3858" y="761"/>
                    </a:lnTo>
                    <a:lnTo>
                      <a:pt x="3856" y="761"/>
                    </a:lnTo>
                    <a:lnTo>
                      <a:pt x="3856" y="761"/>
                    </a:lnTo>
                    <a:lnTo>
                      <a:pt x="3854" y="763"/>
                    </a:lnTo>
                    <a:lnTo>
                      <a:pt x="3853" y="764"/>
                    </a:lnTo>
                    <a:lnTo>
                      <a:pt x="3851" y="768"/>
                    </a:lnTo>
                    <a:lnTo>
                      <a:pt x="3842" y="784"/>
                    </a:lnTo>
                    <a:lnTo>
                      <a:pt x="3837" y="803"/>
                    </a:lnTo>
                    <a:lnTo>
                      <a:pt x="3828" y="820"/>
                    </a:lnTo>
                    <a:lnTo>
                      <a:pt x="3823" y="824"/>
                    </a:lnTo>
                    <a:lnTo>
                      <a:pt x="3818" y="824"/>
                    </a:lnTo>
                    <a:lnTo>
                      <a:pt x="3812" y="825"/>
                    </a:lnTo>
                    <a:lnTo>
                      <a:pt x="3806" y="825"/>
                    </a:lnTo>
                    <a:lnTo>
                      <a:pt x="3795" y="819"/>
                    </a:lnTo>
                    <a:lnTo>
                      <a:pt x="3785" y="817"/>
                    </a:lnTo>
                    <a:lnTo>
                      <a:pt x="3772" y="817"/>
                    </a:lnTo>
                    <a:lnTo>
                      <a:pt x="3760" y="815"/>
                    </a:lnTo>
                    <a:lnTo>
                      <a:pt x="3748" y="810"/>
                    </a:lnTo>
                    <a:lnTo>
                      <a:pt x="3736" y="794"/>
                    </a:lnTo>
                    <a:lnTo>
                      <a:pt x="3727" y="773"/>
                    </a:lnTo>
                    <a:lnTo>
                      <a:pt x="3725" y="749"/>
                    </a:lnTo>
                    <a:lnTo>
                      <a:pt x="3734" y="745"/>
                    </a:lnTo>
                    <a:lnTo>
                      <a:pt x="3741" y="745"/>
                    </a:lnTo>
                    <a:lnTo>
                      <a:pt x="3748" y="747"/>
                    </a:lnTo>
                    <a:lnTo>
                      <a:pt x="3755" y="743"/>
                    </a:lnTo>
                    <a:lnTo>
                      <a:pt x="3764" y="729"/>
                    </a:lnTo>
                    <a:lnTo>
                      <a:pt x="3786" y="726"/>
                    </a:lnTo>
                    <a:lnTo>
                      <a:pt x="3790" y="723"/>
                    </a:lnTo>
                    <a:lnTo>
                      <a:pt x="3793" y="719"/>
                    </a:lnTo>
                    <a:lnTo>
                      <a:pt x="3793" y="717"/>
                    </a:lnTo>
                    <a:lnTo>
                      <a:pt x="3795" y="716"/>
                    </a:lnTo>
                    <a:lnTo>
                      <a:pt x="3795" y="714"/>
                    </a:lnTo>
                    <a:lnTo>
                      <a:pt x="3795" y="712"/>
                    </a:lnTo>
                    <a:lnTo>
                      <a:pt x="3797" y="710"/>
                    </a:lnTo>
                    <a:lnTo>
                      <a:pt x="3797" y="710"/>
                    </a:lnTo>
                    <a:lnTo>
                      <a:pt x="3800" y="710"/>
                    </a:lnTo>
                    <a:lnTo>
                      <a:pt x="3806" y="710"/>
                    </a:lnTo>
                    <a:lnTo>
                      <a:pt x="3812" y="710"/>
                    </a:lnTo>
                    <a:lnTo>
                      <a:pt x="3816" y="698"/>
                    </a:lnTo>
                    <a:lnTo>
                      <a:pt x="3821" y="689"/>
                    </a:lnTo>
                    <a:lnTo>
                      <a:pt x="3826" y="681"/>
                    </a:lnTo>
                    <a:lnTo>
                      <a:pt x="3832" y="672"/>
                    </a:lnTo>
                    <a:close/>
                    <a:moveTo>
                      <a:pt x="3329" y="649"/>
                    </a:moveTo>
                    <a:lnTo>
                      <a:pt x="3339" y="656"/>
                    </a:lnTo>
                    <a:lnTo>
                      <a:pt x="3345" y="668"/>
                    </a:lnTo>
                    <a:lnTo>
                      <a:pt x="3345" y="686"/>
                    </a:lnTo>
                    <a:lnTo>
                      <a:pt x="3345" y="688"/>
                    </a:lnTo>
                    <a:lnTo>
                      <a:pt x="3346" y="688"/>
                    </a:lnTo>
                    <a:lnTo>
                      <a:pt x="3348" y="689"/>
                    </a:lnTo>
                    <a:lnTo>
                      <a:pt x="3348" y="689"/>
                    </a:lnTo>
                    <a:lnTo>
                      <a:pt x="3348" y="691"/>
                    </a:lnTo>
                    <a:lnTo>
                      <a:pt x="3348" y="695"/>
                    </a:lnTo>
                    <a:lnTo>
                      <a:pt x="3345" y="695"/>
                    </a:lnTo>
                    <a:lnTo>
                      <a:pt x="3341" y="696"/>
                    </a:lnTo>
                    <a:lnTo>
                      <a:pt x="3339" y="700"/>
                    </a:lnTo>
                    <a:lnTo>
                      <a:pt x="3336" y="702"/>
                    </a:lnTo>
                    <a:lnTo>
                      <a:pt x="3334" y="702"/>
                    </a:lnTo>
                    <a:lnTo>
                      <a:pt x="3332" y="700"/>
                    </a:lnTo>
                    <a:lnTo>
                      <a:pt x="3331" y="700"/>
                    </a:lnTo>
                    <a:lnTo>
                      <a:pt x="3331" y="700"/>
                    </a:lnTo>
                    <a:lnTo>
                      <a:pt x="3329" y="698"/>
                    </a:lnTo>
                    <a:lnTo>
                      <a:pt x="3322" y="684"/>
                    </a:lnTo>
                    <a:lnTo>
                      <a:pt x="3322" y="663"/>
                    </a:lnTo>
                    <a:lnTo>
                      <a:pt x="3324" y="660"/>
                    </a:lnTo>
                    <a:lnTo>
                      <a:pt x="3326" y="658"/>
                    </a:lnTo>
                    <a:lnTo>
                      <a:pt x="3327" y="654"/>
                    </a:lnTo>
                    <a:lnTo>
                      <a:pt x="3329" y="649"/>
                    </a:lnTo>
                    <a:close/>
                    <a:moveTo>
                      <a:pt x="3956" y="628"/>
                    </a:moveTo>
                    <a:lnTo>
                      <a:pt x="3964" y="637"/>
                    </a:lnTo>
                    <a:lnTo>
                      <a:pt x="3970" y="647"/>
                    </a:lnTo>
                    <a:lnTo>
                      <a:pt x="3970" y="663"/>
                    </a:lnTo>
                    <a:lnTo>
                      <a:pt x="3971" y="667"/>
                    </a:lnTo>
                    <a:lnTo>
                      <a:pt x="3973" y="667"/>
                    </a:lnTo>
                    <a:lnTo>
                      <a:pt x="3973" y="668"/>
                    </a:lnTo>
                    <a:lnTo>
                      <a:pt x="3973" y="668"/>
                    </a:lnTo>
                    <a:lnTo>
                      <a:pt x="3971" y="668"/>
                    </a:lnTo>
                    <a:lnTo>
                      <a:pt x="3970" y="672"/>
                    </a:lnTo>
                    <a:lnTo>
                      <a:pt x="3970" y="675"/>
                    </a:lnTo>
                    <a:lnTo>
                      <a:pt x="3968" y="675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6" y="677"/>
                    </a:lnTo>
                    <a:lnTo>
                      <a:pt x="3963" y="679"/>
                    </a:lnTo>
                    <a:lnTo>
                      <a:pt x="3961" y="675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59" y="674"/>
                    </a:lnTo>
                    <a:lnTo>
                      <a:pt x="3957" y="674"/>
                    </a:lnTo>
                    <a:lnTo>
                      <a:pt x="3956" y="672"/>
                    </a:lnTo>
                    <a:lnTo>
                      <a:pt x="3956" y="675"/>
                    </a:lnTo>
                    <a:lnTo>
                      <a:pt x="3957" y="677"/>
                    </a:lnTo>
                    <a:lnTo>
                      <a:pt x="3959" y="679"/>
                    </a:lnTo>
                    <a:lnTo>
                      <a:pt x="3961" y="681"/>
                    </a:lnTo>
                    <a:lnTo>
                      <a:pt x="3961" y="681"/>
                    </a:lnTo>
                    <a:lnTo>
                      <a:pt x="3959" y="682"/>
                    </a:lnTo>
                    <a:lnTo>
                      <a:pt x="3959" y="684"/>
                    </a:lnTo>
                    <a:lnTo>
                      <a:pt x="3959" y="686"/>
                    </a:lnTo>
                    <a:lnTo>
                      <a:pt x="3959" y="691"/>
                    </a:lnTo>
                    <a:lnTo>
                      <a:pt x="3950" y="691"/>
                    </a:lnTo>
                    <a:lnTo>
                      <a:pt x="3950" y="686"/>
                    </a:lnTo>
                    <a:lnTo>
                      <a:pt x="3945" y="684"/>
                    </a:lnTo>
                    <a:lnTo>
                      <a:pt x="3940" y="681"/>
                    </a:lnTo>
                    <a:lnTo>
                      <a:pt x="3938" y="677"/>
                    </a:lnTo>
                    <a:lnTo>
                      <a:pt x="3936" y="672"/>
                    </a:lnTo>
                    <a:lnTo>
                      <a:pt x="3935" y="667"/>
                    </a:lnTo>
                    <a:lnTo>
                      <a:pt x="3931" y="660"/>
                    </a:lnTo>
                    <a:lnTo>
                      <a:pt x="3926" y="663"/>
                    </a:lnTo>
                    <a:lnTo>
                      <a:pt x="3919" y="667"/>
                    </a:lnTo>
                    <a:lnTo>
                      <a:pt x="3912" y="668"/>
                    </a:lnTo>
                    <a:lnTo>
                      <a:pt x="3905" y="672"/>
                    </a:lnTo>
                    <a:lnTo>
                      <a:pt x="3905" y="663"/>
                    </a:lnTo>
                    <a:lnTo>
                      <a:pt x="3907" y="661"/>
                    </a:lnTo>
                    <a:lnTo>
                      <a:pt x="3907" y="661"/>
                    </a:lnTo>
                    <a:lnTo>
                      <a:pt x="3907" y="660"/>
                    </a:lnTo>
                    <a:lnTo>
                      <a:pt x="3908" y="660"/>
                    </a:lnTo>
                    <a:lnTo>
                      <a:pt x="3908" y="656"/>
                    </a:lnTo>
                    <a:lnTo>
                      <a:pt x="3922" y="651"/>
                    </a:lnTo>
                    <a:lnTo>
                      <a:pt x="3935" y="647"/>
                    </a:lnTo>
                    <a:lnTo>
                      <a:pt x="3947" y="640"/>
                    </a:lnTo>
                    <a:lnTo>
                      <a:pt x="3956" y="628"/>
                    </a:lnTo>
                    <a:close/>
                    <a:moveTo>
                      <a:pt x="1243" y="628"/>
                    </a:moveTo>
                    <a:lnTo>
                      <a:pt x="1245" y="633"/>
                    </a:lnTo>
                    <a:lnTo>
                      <a:pt x="1245" y="635"/>
                    </a:lnTo>
                    <a:lnTo>
                      <a:pt x="1245" y="637"/>
                    </a:lnTo>
                    <a:lnTo>
                      <a:pt x="1245" y="637"/>
                    </a:lnTo>
                    <a:lnTo>
                      <a:pt x="1247" y="639"/>
                    </a:lnTo>
                    <a:lnTo>
                      <a:pt x="1248" y="639"/>
                    </a:lnTo>
                    <a:lnTo>
                      <a:pt x="1252" y="640"/>
                    </a:lnTo>
                    <a:lnTo>
                      <a:pt x="1252" y="633"/>
                    </a:lnTo>
                    <a:lnTo>
                      <a:pt x="1243" y="628"/>
                    </a:lnTo>
                    <a:close/>
                    <a:moveTo>
                      <a:pt x="3870" y="609"/>
                    </a:moveTo>
                    <a:lnTo>
                      <a:pt x="3874" y="613"/>
                    </a:lnTo>
                    <a:lnTo>
                      <a:pt x="3875" y="613"/>
                    </a:lnTo>
                    <a:lnTo>
                      <a:pt x="3877" y="613"/>
                    </a:lnTo>
                    <a:lnTo>
                      <a:pt x="3877" y="614"/>
                    </a:lnTo>
                    <a:lnTo>
                      <a:pt x="3877" y="614"/>
                    </a:lnTo>
                    <a:lnTo>
                      <a:pt x="3877" y="618"/>
                    </a:lnTo>
                    <a:lnTo>
                      <a:pt x="3879" y="621"/>
                    </a:lnTo>
                    <a:lnTo>
                      <a:pt x="3868" y="630"/>
                    </a:lnTo>
                    <a:lnTo>
                      <a:pt x="3861" y="639"/>
                    </a:lnTo>
                    <a:lnTo>
                      <a:pt x="3853" y="646"/>
                    </a:lnTo>
                    <a:lnTo>
                      <a:pt x="3840" y="653"/>
                    </a:lnTo>
                    <a:lnTo>
                      <a:pt x="3840" y="649"/>
                    </a:lnTo>
                    <a:lnTo>
                      <a:pt x="3851" y="637"/>
                    </a:lnTo>
                    <a:lnTo>
                      <a:pt x="3863" y="625"/>
                    </a:lnTo>
                    <a:lnTo>
                      <a:pt x="3870" y="609"/>
                    </a:lnTo>
                    <a:close/>
                    <a:moveTo>
                      <a:pt x="1371" y="517"/>
                    </a:moveTo>
                    <a:lnTo>
                      <a:pt x="1378" y="518"/>
                    </a:lnTo>
                    <a:lnTo>
                      <a:pt x="1386" y="522"/>
                    </a:lnTo>
                    <a:lnTo>
                      <a:pt x="1383" y="524"/>
                    </a:lnTo>
                    <a:lnTo>
                      <a:pt x="1381" y="527"/>
                    </a:lnTo>
                    <a:lnTo>
                      <a:pt x="1378" y="529"/>
                    </a:lnTo>
                    <a:lnTo>
                      <a:pt x="1372" y="529"/>
                    </a:lnTo>
                    <a:lnTo>
                      <a:pt x="1367" y="527"/>
                    </a:lnTo>
                    <a:lnTo>
                      <a:pt x="1362" y="527"/>
                    </a:lnTo>
                    <a:lnTo>
                      <a:pt x="1357" y="527"/>
                    </a:lnTo>
                    <a:lnTo>
                      <a:pt x="1351" y="529"/>
                    </a:lnTo>
                    <a:lnTo>
                      <a:pt x="1351" y="518"/>
                    </a:lnTo>
                    <a:lnTo>
                      <a:pt x="1364" y="517"/>
                    </a:lnTo>
                    <a:lnTo>
                      <a:pt x="1371" y="517"/>
                    </a:lnTo>
                    <a:close/>
                    <a:moveTo>
                      <a:pt x="3912" y="506"/>
                    </a:moveTo>
                    <a:lnTo>
                      <a:pt x="3912" y="524"/>
                    </a:lnTo>
                    <a:lnTo>
                      <a:pt x="3910" y="536"/>
                    </a:lnTo>
                    <a:lnTo>
                      <a:pt x="3907" y="546"/>
                    </a:lnTo>
                    <a:lnTo>
                      <a:pt x="3905" y="564"/>
                    </a:lnTo>
                    <a:lnTo>
                      <a:pt x="3908" y="564"/>
                    </a:lnTo>
                    <a:lnTo>
                      <a:pt x="3908" y="567"/>
                    </a:lnTo>
                    <a:lnTo>
                      <a:pt x="3915" y="567"/>
                    </a:lnTo>
                    <a:lnTo>
                      <a:pt x="3919" y="567"/>
                    </a:lnTo>
                    <a:lnTo>
                      <a:pt x="3922" y="567"/>
                    </a:lnTo>
                    <a:lnTo>
                      <a:pt x="3926" y="569"/>
                    </a:lnTo>
                    <a:lnTo>
                      <a:pt x="3929" y="571"/>
                    </a:lnTo>
                    <a:lnTo>
                      <a:pt x="3936" y="572"/>
                    </a:lnTo>
                    <a:lnTo>
                      <a:pt x="3940" y="585"/>
                    </a:lnTo>
                    <a:lnTo>
                      <a:pt x="3947" y="593"/>
                    </a:lnTo>
                    <a:lnTo>
                      <a:pt x="3956" y="602"/>
                    </a:lnTo>
                    <a:lnTo>
                      <a:pt x="3963" y="614"/>
                    </a:lnTo>
                    <a:lnTo>
                      <a:pt x="3957" y="616"/>
                    </a:lnTo>
                    <a:lnTo>
                      <a:pt x="3954" y="618"/>
                    </a:lnTo>
                    <a:lnTo>
                      <a:pt x="3952" y="618"/>
                    </a:lnTo>
                    <a:lnTo>
                      <a:pt x="3952" y="620"/>
                    </a:lnTo>
                    <a:lnTo>
                      <a:pt x="3952" y="621"/>
                    </a:lnTo>
                    <a:lnTo>
                      <a:pt x="3952" y="621"/>
                    </a:lnTo>
                    <a:lnTo>
                      <a:pt x="3952" y="623"/>
                    </a:lnTo>
                    <a:lnTo>
                      <a:pt x="3949" y="623"/>
                    </a:lnTo>
                    <a:lnTo>
                      <a:pt x="3943" y="625"/>
                    </a:lnTo>
                    <a:lnTo>
                      <a:pt x="3942" y="621"/>
                    </a:lnTo>
                    <a:lnTo>
                      <a:pt x="3942" y="621"/>
                    </a:lnTo>
                    <a:lnTo>
                      <a:pt x="3942" y="620"/>
                    </a:lnTo>
                    <a:lnTo>
                      <a:pt x="3942" y="620"/>
                    </a:lnTo>
                    <a:lnTo>
                      <a:pt x="3940" y="620"/>
                    </a:lnTo>
                    <a:lnTo>
                      <a:pt x="3938" y="620"/>
                    </a:lnTo>
                    <a:lnTo>
                      <a:pt x="3936" y="618"/>
                    </a:lnTo>
                    <a:lnTo>
                      <a:pt x="3933" y="625"/>
                    </a:lnTo>
                    <a:lnTo>
                      <a:pt x="3931" y="630"/>
                    </a:lnTo>
                    <a:lnTo>
                      <a:pt x="3928" y="635"/>
                    </a:lnTo>
                    <a:lnTo>
                      <a:pt x="3922" y="637"/>
                    </a:lnTo>
                    <a:lnTo>
                      <a:pt x="3917" y="640"/>
                    </a:lnTo>
                    <a:lnTo>
                      <a:pt x="3917" y="637"/>
                    </a:lnTo>
                    <a:lnTo>
                      <a:pt x="3914" y="633"/>
                    </a:lnTo>
                    <a:lnTo>
                      <a:pt x="3914" y="630"/>
                    </a:lnTo>
                    <a:lnTo>
                      <a:pt x="3914" y="628"/>
                    </a:lnTo>
                    <a:lnTo>
                      <a:pt x="3914" y="627"/>
                    </a:lnTo>
                    <a:lnTo>
                      <a:pt x="3914" y="627"/>
                    </a:lnTo>
                    <a:lnTo>
                      <a:pt x="3914" y="625"/>
                    </a:lnTo>
                    <a:lnTo>
                      <a:pt x="3912" y="623"/>
                    </a:lnTo>
                    <a:lnTo>
                      <a:pt x="3910" y="623"/>
                    </a:lnTo>
                    <a:lnTo>
                      <a:pt x="3905" y="621"/>
                    </a:lnTo>
                    <a:lnTo>
                      <a:pt x="3905" y="616"/>
                    </a:lnTo>
                    <a:lnTo>
                      <a:pt x="3905" y="611"/>
                    </a:lnTo>
                    <a:lnTo>
                      <a:pt x="3907" y="607"/>
                    </a:lnTo>
                    <a:lnTo>
                      <a:pt x="3907" y="606"/>
                    </a:lnTo>
                    <a:lnTo>
                      <a:pt x="3908" y="604"/>
                    </a:lnTo>
                    <a:lnTo>
                      <a:pt x="3912" y="604"/>
                    </a:lnTo>
                    <a:lnTo>
                      <a:pt x="3917" y="602"/>
                    </a:lnTo>
                    <a:lnTo>
                      <a:pt x="3924" y="602"/>
                    </a:lnTo>
                    <a:lnTo>
                      <a:pt x="3924" y="614"/>
                    </a:lnTo>
                    <a:lnTo>
                      <a:pt x="3936" y="614"/>
                    </a:lnTo>
                    <a:lnTo>
                      <a:pt x="3936" y="611"/>
                    </a:lnTo>
                    <a:lnTo>
                      <a:pt x="3938" y="607"/>
                    </a:lnTo>
                    <a:lnTo>
                      <a:pt x="3940" y="606"/>
                    </a:lnTo>
                    <a:lnTo>
                      <a:pt x="3940" y="604"/>
                    </a:lnTo>
                    <a:lnTo>
                      <a:pt x="3942" y="602"/>
                    </a:lnTo>
                    <a:lnTo>
                      <a:pt x="3943" y="599"/>
                    </a:lnTo>
                    <a:lnTo>
                      <a:pt x="3940" y="599"/>
                    </a:lnTo>
                    <a:lnTo>
                      <a:pt x="3922" y="585"/>
                    </a:lnTo>
                    <a:lnTo>
                      <a:pt x="3902" y="576"/>
                    </a:lnTo>
                    <a:lnTo>
                      <a:pt x="3902" y="583"/>
                    </a:lnTo>
                    <a:lnTo>
                      <a:pt x="3900" y="588"/>
                    </a:lnTo>
                    <a:lnTo>
                      <a:pt x="3898" y="593"/>
                    </a:lnTo>
                    <a:lnTo>
                      <a:pt x="3898" y="599"/>
                    </a:lnTo>
                    <a:lnTo>
                      <a:pt x="3896" y="597"/>
                    </a:lnTo>
                    <a:lnTo>
                      <a:pt x="3895" y="595"/>
                    </a:lnTo>
                    <a:lnTo>
                      <a:pt x="3895" y="595"/>
                    </a:lnTo>
                    <a:lnTo>
                      <a:pt x="3895" y="593"/>
                    </a:lnTo>
                    <a:lnTo>
                      <a:pt x="3893" y="592"/>
                    </a:lnTo>
                    <a:lnTo>
                      <a:pt x="3888" y="579"/>
                    </a:lnTo>
                    <a:lnTo>
                      <a:pt x="3882" y="564"/>
                    </a:lnTo>
                    <a:lnTo>
                      <a:pt x="3881" y="544"/>
                    </a:lnTo>
                    <a:lnTo>
                      <a:pt x="3882" y="527"/>
                    </a:lnTo>
                    <a:lnTo>
                      <a:pt x="3889" y="510"/>
                    </a:lnTo>
                    <a:lnTo>
                      <a:pt x="3895" y="508"/>
                    </a:lnTo>
                    <a:lnTo>
                      <a:pt x="3900" y="506"/>
                    </a:lnTo>
                    <a:lnTo>
                      <a:pt x="3905" y="506"/>
                    </a:lnTo>
                    <a:lnTo>
                      <a:pt x="3912" y="506"/>
                    </a:lnTo>
                    <a:close/>
                    <a:moveTo>
                      <a:pt x="1306" y="506"/>
                    </a:moveTo>
                    <a:lnTo>
                      <a:pt x="1313" y="506"/>
                    </a:lnTo>
                    <a:lnTo>
                      <a:pt x="1320" y="508"/>
                    </a:lnTo>
                    <a:lnTo>
                      <a:pt x="1327" y="508"/>
                    </a:lnTo>
                    <a:lnTo>
                      <a:pt x="1332" y="510"/>
                    </a:lnTo>
                    <a:lnTo>
                      <a:pt x="1332" y="518"/>
                    </a:lnTo>
                    <a:lnTo>
                      <a:pt x="1306" y="518"/>
                    </a:lnTo>
                    <a:lnTo>
                      <a:pt x="1306" y="506"/>
                    </a:lnTo>
                    <a:close/>
                    <a:moveTo>
                      <a:pt x="1159" y="506"/>
                    </a:moveTo>
                    <a:lnTo>
                      <a:pt x="1168" y="508"/>
                    </a:lnTo>
                    <a:lnTo>
                      <a:pt x="1173" y="511"/>
                    </a:lnTo>
                    <a:lnTo>
                      <a:pt x="1180" y="515"/>
                    </a:lnTo>
                    <a:lnTo>
                      <a:pt x="1186" y="518"/>
                    </a:lnTo>
                    <a:lnTo>
                      <a:pt x="1186" y="522"/>
                    </a:lnTo>
                    <a:lnTo>
                      <a:pt x="1179" y="522"/>
                    </a:lnTo>
                    <a:lnTo>
                      <a:pt x="1173" y="524"/>
                    </a:lnTo>
                    <a:lnTo>
                      <a:pt x="1168" y="525"/>
                    </a:lnTo>
                    <a:lnTo>
                      <a:pt x="1165" y="524"/>
                    </a:lnTo>
                    <a:lnTo>
                      <a:pt x="1158" y="524"/>
                    </a:lnTo>
                    <a:lnTo>
                      <a:pt x="1152" y="522"/>
                    </a:lnTo>
                    <a:lnTo>
                      <a:pt x="1152" y="510"/>
                    </a:lnTo>
                    <a:lnTo>
                      <a:pt x="1154" y="510"/>
                    </a:lnTo>
                    <a:lnTo>
                      <a:pt x="1156" y="508"/>
                    </a:lnTo>
                    <a:lnTo>
                      <a:pt x="1158" y="508"/>
                    </a:lnTo>
                    <a:lnTo>
                      <a:pt x="1158" y="508"/>
                    </a:lnTo>
                    <a:lnTo>
                      <a:pt x="1159" y="506"/>
                    </a:lnTo>
                    <a:close/>
                    <a:moveTo>
                      <a:pt x="1220" y="490"/>
                    </a:moveTo>
                    <a:lnTo>
                      <a:pt x="1241" y="492"/>
                    </a:lnTo>
                    <a:lnTo>
                      <a:pt x="1259" y="496"/>
                    </a:lnTo>
                    <a:lnTo>
                      <a:pt x="1273" y="501"/>
                    </a:lnTo>
                    <a:lnTo>
                      <a:pt x="1290" y="506"/>
                    </a:lnTo>
                    <a:lnTo>
                      <a:pt x="1290" y="515"/>
                    </a:lnTo>
                    <a:lnTo>
                      <a:pt x="1283" y="515"/>
                    </a:lnTo>
                    <a:lnTo>
                      <a:pt x="1280" y="517"/>
                    </a:lnTo>
                    <a:lnTo>
                      <a:pt x="1275" y="518"/>
                    </a:lnTo>
                    <a:lnTo>
                      <a:pt x="1271" y="520"/>
                    </a:lnTo>
                    <a:lnTo>
                      <a:pt x="1268" y="522"/>
                    </a:lnTo>
                    <a:lnTo>
                      <a:pt x="1262" y="522"/>
                    </a:lnTo>
                    <a:lnTo>
                      <a:pt x="1262" y="520"/>
                    </a:lnTo>
                    <a:lnTo>
                      <a:pt x="1262" y="518"/>
                    </a:lnTo>
                    <a:lnTo>
                      <a:pt x="1261" y="517"/>
                    </a:lnTo>
                    <a:lnTo>
                      <a:pt x="1259" y="515"/>
                    </a:lnTo>
                    <a:lnTo>
                      <a:pt x="1257" y="513"/>
                    </a:lnTo>
                    <a:lnTo>
                      <a:pt x="1255" y="515"/>
                    </a:lnTo>
                    <a:lnTo>
                      <a:pt x="1252" y="525"/>
                    </a:lnTo>
                    <a:lnTo>
                      <a:pt x="1247" y="525"/>
                    </a:lnTo>
                    <a:lnTo>
                      <a:pt x="1234" y="524"/>
                    </a:lnTo>
                    <a:lnTo>
                      <a:pt x="1220" y="522"/>
                    </a:lnTo>
                    <a:lnTo>
                      <a:pt x="1210" y="522"/>
                    </a:lnTo>
                    <a:lnTo>
                      <a:pt x="1205" y="510"/>
                    </a:lnTo>
                    <a:lnTo>
                      <a:pt x="1214" y="510"/>
                    </a:lnTo>
                    <a:lnTo>
                      <a:pt x="1220" y="510"/>
                    </a:lnTo>
                    <a:lnTo>
                      <a:pt x="1227" y="508"/>
                    </a:lnTo>
                    <a:lnTo>
                      <a:pt x="1233" y="506"/>
                    </a:lnTo>
                    <a:lnTo>
                      <a:pt x="1229" y="504"/>
                    </a:lnTo>
                    <a:lnTo>
                      <a:pt x="1226" y="501"/>
                    </a:lnTo>
                    <a:lnTo>
                      <a:pt x="1224" y="499"/>
                    </a:lnTo>
                    <a:lnTo>
                      <a:pt x="1222" y="496"/>
                    </a:lnTo>
                    <a:lnTo>
                      <a:pt x="1220" y="490"/>
                    </a:lnTo>
                    <a:close/>
                    <a:moveTo>
                      <a:pt x="100" y="452"/>
                    </a:moveTo>
                    <a:lnTo>
                      <a:pt x="116" y="457"/>
                    </a:lnTo>
                    <a:lnTo>
                      <a:pt x="128" y="464"/>
                    </a:lnTo>
                    <a:lnTo>
                      <a:pt x="142" y="471"/>
                    </a:lnTo>
                    <a:lnTo>
                      <a:pt x="142" y="475"/>
                    </a:lnTo>
                    <a:lnTo>
                      <a:pt x="138" y="475"/>
                    </a:lnTo>
                    <a:lnTo>
                      <a:pt x="126" y="483"/>
                    </a:lnTo>
                    <a:lnTo>
                      <a:pt x="114" y="485"/>
                    </a:lnTo>
                    <a:lnTo>
                      <a:pt x="103" y="487"/>
                    </a:lnTo>
                    <a:lnTo>
                      <a:pt x="91" y="490"/>
                    </a:lnTo>
                    <a:lnTo>
                      <a:pt x="91" y="487"/>
                    </a:lnTo>
                    <a:lnTo>
                      <a:pt x="88" y="487"/>
                    </a:lnTo>
                    <a:lnTo>
                      <a:pt x="91" y="478"/>
                    </a:lnTo>
                    <a:lnTo>
                      <a:pt x="91" y="469"/>
                    </a:lnTo>
                    <a:lnTo>
                      <a:pt x="91" y="457"/>
                    </a:lnTo>
                    <a:lnTo>
                      <a:pt x="95" y="455"/>
                    </a:lnTo>
                    <a:lnTo>
                      <a:pt x="96" y="455"/>
                    </a:lnTo>
                    <a:lnTo>
                      <a:pt x="96" y="454"/>
                    </a:lnTo>
                    <a:lnTo>
                      <a:pt x="98" y="454"/>
                    </a:lnTo>
                    <a:lnTo>
                      <a:pt x="100" y="452"/>
                    </a:lnTo>
                    <a:close/>
                    <a:moveTo>
                      <a:pt x="1098" y="441"/>
                    </a:moveTo>
                    <a:lnTo>
                      <a:pt x="1126" y="447"/>
                    </a:lnTo>
                    <a:lnTo>
                      <a:pt x="1151" y="455"/>
                    </a:lnTo>
                    <a:lnTo>
                      <a:pt x="1170" y="464"/>
                    </a:lnTo>
                    <a:lnTo>
                      <a:pt x="1189" y="473"/>
                    </a:lnTo>
                    <a:lnTo>
                      <a:pt x="1210" y="483"/>
                    </a:lnTo>
                    <a:lnTo>
                      <a:pt x="1210" y="490"/>
                    </a:lnTo>
                    <a:lnTo>
                      <a:pt x="1201" y="490"/>
                    </a:lnTo>
                    <a:lnTo>
                      <a:pt x="1191" y="494"/>
                    </a:lnTo>
                    <a:lnTo>
                      <a:pt x="1179" y="497"/>
                    </a:lnTo>
                    <a:lnTo>
                      <a:pt x="1166" y="499"/>
                    </a:lnTo>
                    <a:lnTo>
                      <a:pt x="1168" y="496"/>
                    </a:lnTo>
                    <a:lnTo>
                      <a:pt x="1168" y="492"/>
                    </a:lnTo>
                    <a:lnTo>
                      <a:pt x="1168" y="490"/>
                    </a:lnTo>
                    <a:lnTo>
                      <a:pt x="1168" y="489"/>
                    </a:lnTo>
                    <a:lnTo>
                      <a:pt x="1168" y="487"/>
                    </a:lnTo>
                    <a:lnTo>
                      <a:pt x="1166" y="483"/>
                    </a:lnTo>
                    <a:lnTo>
                      <a:pt x="1140" y="476"/>
                    </a:lnTo>
                    <a:lnTo>
                      <a:pt x="1116" y="464"/>
                    </a:lnTo>
                    <a:lnTo>
                      <a:pt x="1090" y="452"/>
                    </a:lnTo>
                    <a:lnTo>
                      <a:pt x="1084" y="457"/>
                    </a:lnTo>
                    <a:lnTo>
                      <a:pt x="1081" y="462"/>
                    </a:lnTo>
                    <a:lnTo>
                      <a:pt x="1076" y="468"/>
                    </a:lnTo>
                    <a:lnTo>
                      <a:pt x="1070" y="466"/>
                    </a:lnTo>
                    <a:lnTo>
                      <a:pt x="1063" y="462"/>
                    </a:lnTo>
                    <a:lnTo>
                      <a:pt x="1060" y="461"/>
                    </a:lnTo>
                    <a:lnTo>
                      <a:pt x="1067" y="461"/>
                    </a:lnTo>
                    <a:lnTo>
                      <a:pt x="1072" y="454"/>
                    </a:lnTo>
                    <a:lnTo>
                      <a:pt x="1077" y="450"/>
                    </a:lnTo>
                    <a:lnTo>
                      <a:pt x="1083" y="445"/>
                    </a:lnTo>
                    <a:lnTo>
                      <a:pt x="1088" y="445"/>
                    </a:lnTo>
                    <a:lnTo>
                      <a:pt x="1091" y="443"/>
                    </a:lnTo>
                    <a:lnTo>
                      <a:pt x="1095" y="443"/>
                    </a:lnTo>
                    <a:lnTo>
                      <a:pt x="1098" y="441"/>
                    </a:lnTo>
                    <a:close/>
                    <a:moveTo>
                      <a:pt x="77" y="433"/>
                    </a:moveTo>
                    <a:lnTo>
                      <a:pt x="91" y="438"/>
                    </a:lnTo>
                    <a:lnTo>
                      <a:pt x="91" y="441"/>
                    </a:lnTo>
                    <a:lnTo>
                      <a:pt x="88" y="441"/>
                    </a:lnTo>
                    <a:lnTo>
                      <a:pt x="77" y="445"/>
                    </a:lnTo>
                    <a:lnTo>
                      <a:pt x="67" y="445"/>
                    </a:lnTo>
                    <a:lnTo>
                      <a:pt x="58" y="445"/>
                    </a:lnTo>
                    <a:lnTo>
                      <a:pt x="58" y="438"/>
                    </a:lnTo>
                    <a:lnTo>
                      <a:pt x="63" y="436"/>
                    </a:lnTo>
                    <a:lnTo>
                      <a:pt x="68" y="436"/>
                    </a:lnTo>
                    <a:lnTo>
                      <a:pt x="72" y="435"/>
                    </a:lnTo>
                    <a:lnTo>
                      <a:pt x="77" y="433"/>
                    </a:lnTo>
                    <a:close/>
                    <a:moveTo>
                      <a:pt x="0" y="417"/>
                    </a:moveTo>
                    <a:lnTo>
                      <a:pt x="6" y="419"/>
                    </a:lnTo>
                    <a:lnTo>
                      <a:pt x="13" y="419"/>
                    </a:lnTo>
                    <a:lnTo>
                      <a:pt x="16" y="419"/>
                    </a:lnTo>
                    <a:lnTo>
                      <a:pt x="21" y="421"/>
                    </a:lnTo>
                    <a:lnTo>
                      <a:pt x="27" y="422"/>
                    </a:lnTo>
                    <a:lnTo>
                      <a:pt x="27" y="429"/>
                    </a:lnTo>
                    <a:lnTo>
                      <a:pt x="23" y="429"/>
                    </a:lnTo>
                    <a:lnTo>
                      <a:pt x="18" y="431"/>
                    </a:lnTo>
                    <a:lnTo>
                      <a:pt x="13" y="433"/>
                    </a:lnTo>
                    <a:lnTo>
                      <a:pt x="7" y="433"/>
                    </a:lnTo>
                    <a:lnTo>
                      <a:pt x="0" y="433"/>
                    </a:lnTo>
                    <a:lnTo>
                      <a:pt x="0" y="417"/>
                    </a:lnTo>
                    <a:close/>
                    <a:moveTo>
                      <a:pt x="1152" y="414"/>
                    </a:moveTo>
                    <a:lnTo>
                      <a:pt x="1158" y="417"/>
                    </a:lnTo>
                    <a:lnTo>
                      <a:pt x="1161" y="421"/>
                    </a:lnTo>
                    <a:lnTo>
                      <a:pt x="1165" y="424"/>
                    </a:lnTo>
                    <a:lnTo>
                      <a:pt x="1166" y="429"/>
                    </a:lnTo>
                    <a:lnTo>
                      <a:pt x="1166" y="438"/>
                    </a:lnTo>
                    <a:lnTo>
                      <a:pt x="1159" y="438"/>
                    </a:lnTo>
                    <a:lnTo>
                      <a:pt x="1158" y="433"/>
                    </a:lnTo>
                    <a:lnTo>
                      <a:pt x="1156" y="431"/>
                    </a:lnTo>
                    <a:lnTo>
                      <a:pt x="1154" y="428"/>
                    </a:lnTo>
                    <a:lnTo>
                      <a:pt x="1152" y="424"/>
                    </a:lnTo>
                    <a:lnTo>
                      <a:pt x="1152" y="421"/>
                    </a:lnTo>
                    <a:lnTo>
                      <a:pt x="1152" y="414"/>
                    </a:lnTo>
                    <a:close/>
                    <a:moveTo>
                      <a:pt x="3905" y="407"/>
                    </a:moveTo>
                    <a:lnTo>
                      <a:pt x="3908" y="410"/>
                    </a:lnTo>
                    <a:lnTo>
                      <a:pt x="3910" y="414"/>
                    </a:lnTo>
                    <a:lnTo>
                      <a:pt x="3912" y="417"/>
                    </a:lnTo>
                    <a:lnTo>
                      <a:pt x="3912" y="422"/>
                    </a:lnTo>
                    <a:lnTo>
                      <a:pt x="3912" y="429"/>
                    </a:lnTo>
                    <a:lnTo>
                      <a:pt x="3898" y="464"/>
                    </a:lnTo>
                    <a:lnTo>
                      <a:pt x="3891" y="455"/>
                    </a:lnTo>
                    <a:lnTo>
                      <a:pt x="3888" y="447"/>
                    </a:lnTo>
                    <a:lnTo>
                      <a:pt x="3886" y="433"/>
                    </a:lnTo>
                    <a:lnTo>
                      <a:pt x="3905" y="407"/>
                    </a:lnTo>
                    <a:close/>
                    <a:moveTo>
                      <a:pt x="1144" y="391"/>
                    </a:moveTo>
                    <a:lnTo>
                      <a:pt x="1166" y="391"/>
                    </a:lnTo>
                    <a:lnTo>
                      <a:pt x="1168" y="394"/>
                    </a:lnTo>
                    <a:lnTo>
                      <a:pt x="1172" y="396"/>
                    </a:lnTo>
                    <a:lnTo>
                      <a:pt x="1172" y="398"/>
                    </a:lnTo>
                    <a:lnTo>
                      <a:pt x="1173" y="400"/>
                    </a:lnTo>
                    <a:lnTo>
                      <a:pt x="1173" y="401"/>
                    </a:lnTo>
                    <a:lnTo>
                      <a:pt x="1172" y="403"/>
                    </a:lnTo>
                    <a:lnTo>
                      <a:pt x="1172" y="407"/>
                    </a:lnTo>
                    <a:lnTo>
                      <a:pt x="1166" y="403"/>
                    </a:lnTo>
                    <a:lnTo>
                      <a:pt x="1161" y="401"/>
                    </a:lnTo>
                    <a:lnTo>
                      <a:pt x="1156" y="401"/>
                    </a:lnTo>
                    <a:lnTo>
                      <a:pt x="1152" y="400"/>
                    </a:lnTo>
                    <a:lnTo>
                      <a:pt x="1149" y="400"/>
                    </a:lnTo>
                    <a:lnTo>
                      <a:pt x="1145" y="398"/>
                    </a:lnTo>
                    <a:lnTo>
                      <a:pt x="1144" y="394"/>
                    </a:lnTo>
                    <a:lnTo>
                      <a:pt x="1144" y="391"/>
                    </a:lnTo>
                    <a:close/>
                    <a:moveTo>
                      <a:pt x="4017" y="326"/>
                    </a:moveTo>
                    <a:lnTo>
                      <a:pt x="4020" y="328"/>
                    </a:lnTo>
                    <a:lnTo>
                      <a:pt x="4022" y="328"/>
                    </a:lnTo>
                    <a:lnTo>
                      <a:pt x="4022" y="328"/>
                    </a:lnTo>
                    <a:lnTo>
                      <a:pt x="4022" y="330"/>
                    </a:lnTo>
                    <a:lnTo>
                      <a:pt x="4022" y="330"/>
                    </a:lnTo>
                    <a:lnTo>
                      <a:pt x="4024" y="333"/>
                    </a:lnTo>
                    <a:lnTo>
                      <a:pt x="4024" y="337"/>
                    </a:lnTo>
                    <a:lnTo>
                      <a:pt x="4022" y="342"/>
                    </a:lnTo>
                    <a:lnTo>
                      <a:pt x="4018" y="347"/>
                    </a:lnTo>
                    <a:lnTo>
                      <a:pt x="4017" y="352"/>
                    </a:lnTo>
                    <a:lnTo>
                      <a:pt x="4008" y="352"/>
                    </a:lnTo>
                    <a:lnTo>
                      <a:pt x="4008" y="340"/>
                    </a:lnTo>
                    <a:lnTo>
                      <a:pt x="4011" y="339"/>
                    </a:lnTo>
                    <a:lnTo>
                      <a:pt x="4013" y="335"/>
                    </a:lnTo>
                    <a:lnTo>
                      <a:pt x="4015" y="332"/>
                    </a:lnTo>
                    <a:lnTo>
                      <a:pt x="4017" y="326"/>
                    </a:lnTo>
                    <a:close/>
                    <a:moveTo>
                      <a:pt x="3970" y="279"/>
                    </a:moveTo>
                    <a:lnTo>
                      <a:pt x="3982" y="279"/>
                    </a:lnTo>
                    <a:lnTo>
                      <a:pt x="3982" y="291"/>
                    </a:lnTo>
                    <a:lnTo>
                      <a:pt x="3966" y="291"/>
                    </a:lnTo>
                    <a:lnTo>
                      <a:pt x="3966" y="283"/>
                    </a:lnTo>
                    <a:lnTo>
                      <a:pt x="3970" y="283"/>
                    </a:lnTo>
                    <a:lnTo>
                      <a:pt x="3970" y="279"/>
                    </a:lnTo>
                    <a:close/>
                    <a:moveTo>
                      <a:pt x="2699" y="246"/>
                    </a:moveTo>
                    <a:lnTo>
                      <a:pt x="2708" y="246"/>
                    </a:lnTo>
                    <a:lnTo>
                      <a:pt x="2704" y="251"/>
                    </a:lnTo>
                    <a:lnTo>
                      <a:pt x="2701" y="255"/>
                    </a:lnTo>
                    <a:lnTo>
                      <a:pt x="2697" y="258"/>
                    </a:lnTo>
                    <a:lnTo>
                      <a:pt x="2694" y="262"/>
                    </a:lnTo>
                    <a:lnTo>
                      <a:pt x="2688" y="265"/>
                    </a:lnTo>
                    <a:lnTo>
                      <a:pt x="2685" y="265"/>
                    </a:lnTo>
                    <a:lnTo>
                      <a:pt x="2685" y="267"/>
                    </a:lnTo>
                    <a:lnTo>
                      <a:pt x="2683" y="267"/>
                    </a:lnTo>
                    <a:lnTo>
                      <a:pt x="2680" y="267"/>
                    </a:lnTo>
                    <a:lnTo>
                      <a:pt x="2676" y="269"/>
                    </a:lnTo>
                    <a:lnTo>
                      <a:pt x="2673" y="256"/>
                    </a:lnTo>
                    <a:lnTo>
                      <a:pt x="2680" y="255"/>
                    </a:lnTo>
                    <a:lnTo>
                      <a:pt x="2687" y="251"/>
                    </a:lnTo>
                    <a:lnTo>
                      <a:pt x="2694" y="249"/>
                    </a:lnTo>
                    <a:lnTo>
                      <a:pt x="2699" y="246"/>
                    </a:lnTo>
                    <a:close/>
                    <a:moveTo>
                      <a:pt x="2554" y="241"/>
                    </a:moveTo>
                    <a:lnTo>
                      <a:pt x="2563" y="244"/>
                    </a:lnTo>
                    <a:lnTo>
                      <a:pt x="2573" y="248"/>
                    </a:lnTo>
                    <a:lnTo>
                      <a:pt x="2585" y="251"/>
                    </a:lnTo>
                    <a:lnTo>
                      <a:pt x="2592" y="256"/>
                    </a:lnTo>
                    <a:lnTo>
                      <a:pt x="2564" y="256"/>
                    </a:lnTo>
                    <a:lnTo>
                      <a:pt x="2561" y="255"/>
                    </a:lnTo>
                    <a:lnTo>
                      <a:pt x="2559" y="255"/>
                    </a:lnTo>
                    <a:lnTo>
                      <a:pt x="2556" y="253"/>
                    </a:lnTo>
                    <a:lnTo>
                      <a:pt x="2549" y="253"/>
                    </a:lnTo>
                    <a:lnTo>
                      <a:pt x="2549" y="249"/>
                    </a:lnTo>
                    <a:lnTo>
                      <a:pt x="2551" y="248"/>
                    </a:lnTo>
                    <a:lnTo>
                      <a:pt x="2552" y="246"/>
                    </a:lnTo>
                    <a:lnTo>
                      <a:pt x="2552" y="246"/>
                    </a:lnTo>
                    <a:lnTo>
                      <a:pt x="2552" y="244"/>
                    </a:lnTo>
                    <a:lnTo>
                      <a:pt x="2554" y="241"/>
                    </a:lnTo>
                    <a:close/>
                    <a:moveTo>
                      <a:pt x="2242" y="173"/>
                    </a:moveTo>
                    <a:lnTo>
                      <a:pt x="2266" y="173"/>
                    </a:lnTo>
                    <a:lnTo>
                      <a:pt x="2266" y="176"/>
                    </a:lnTo>
                    <a:lnTo>
                      <a:pt x="2261" y="178"/>
                    </a:lnTo>
                    <a:lnTo>
                      <a:pt x="2259" y="180"/>
                    </a:lnTo>
                    <a:lnTo>
                      <a:pt x="2256" y="181"/>
                    </a:lnTo>
                    <a:lnTo>
                      <a:pt x="2252" y="183"/>
                    </a:lnTo>
                    <a:lnTo>
                      <a:pt x="2247" y="183"/>
                    </a:lnTo>
                    <a:lnTo>
                      <a:pt x="2242" y="173"/>
                    </a:lnTo>
                    <a:close/>
                    <a:moveTo>
                      <a:pt x="2612" y="153"/>
                    </a:moveTo>
                    <a:lnTo>
                      <a:pt x="2610" y="155"/>
                    </a:lnTo>
                    <a:lnTo>
                      <a:pt x="2608" y="157"/>
                    </a:lnTo>
                    <a:lnTo>
                      <a:pt x="2606" y="157"/>
                    </a:lnTo>
                    <a:lnTo>
                      <a:pt x="2606" y="159"/>
                    </a:lnTo>
                    <a:lnTo>
                      <a:pt x="2605" y="160"/>
                    </a:lnTo>
                    <a:lnTo>
                      <a:pt x="2603" y="164"/>
                    </a:lnTo>
                    <a:lnTo>
                      <a:pt x="2606" y="164"/>
                    </a:lnTo>
                    <a:lnTo>
                      <a:pt x="2612" y="162"/>
                    </a:lnTo>
                    <a:lnTo>
                      <a:pt x="2615" y="160"/>
                    </a:lnTo>
                    <a:lnTo>
                      <a:pt x="2619" y="159"/>
                    </a:lnTo>
                    <a:lnTo>
                      <a:pt x="2622" y="157"/>
                    </a:lnTo>
                    <a:lnTo>
                      <a:pt x="2626" y="153"/>
                    </a:lnTo>
                    <a:lnTo>
                      <a:pt x="2612" y="153"/>
                    </a:lnTo>
                    <a:close/>
                    <a:moveTo>
                      <a:pt x="2362" y="153"/>
                    </a:moveTo>
                    <a:lnTo>
                      <a:pt x="2364" y="169"/>
                    </a:lnTo>
                    <a:lnTo>
                      <a:pt x="2366" y="188"/>
                    </a:lnTo>
                    <a:lnTo>
                      <a:pt x="2357" y="188"/>
                    </a:lnTo>
                    <a:lnTo>
                      <a:pt x="2355" y="190"/>
                    </a:lnTo>
                    <a:lnTo>
                      <a:pt x="2352" y="190"/>
                    </a:lnTo>
                    <a:lnTo>
                      <a:pt x="2348" y="190"/>
                    </a:lnTo>
                    <a:lnTo>
                      <a:pt x="2343" y="192"/>
                    </a:lnTo>
                    <a:lnTo>
                      <a:pt x="2341" y="178"/>
                    </a:lnTo>
                    <a:lnTo>
                      <a:pt x="2341" y="164"/>
                    </a:lnTo>
                    <a:lnTo>
                      <a:pt x="2343" y="157"/>
                    </a:lnTo>
                    <a:lnTo>
                      <a:pt x="2346" y="155"/>
                    </a:lnTo>
                    <a:lnTo>
                      <a:pt x="2350" y="153"/>
                    </a:lnTo>
                    <a:lnTo>
                      <a:pt x="2355" y="153"/>
                    </a:lnTo>
                    <a:lnTo>
                      <a:pt x="2362" y="153"/>
                    </a:lnTo>
                    <a:close/>
                    <a:moveTo>
                      <a:pt x="2353" y="119"/>
                    </a:moveTo>
                    <a:lnTo>
                      <a:pt x="2362" y="119"/>
                    </a:lnTo>
                    <a:lnTo>
                      <a:pt x="2360" y="126"/>
                    </a:lnTo>
                    <a:lnTo>
                      <a:pt x="2360" y="131"/>
                    </a:lnTo>
                    <a:lnTo>
                      <a:pt x="2360" y="136"/>
                    </a:lnTo>
                    <a:lnTo>
                      <a:pt x="2359" y="140"/>
                    </a:lnTo>
                    <a:lnTo>
                      <a:pt x="2357" y="145"/>
                    </a:lnTo>
                    <a:lnTo>
                      <a:pt x="2350" y="145"/>
                    </a:lnTo>
                    <a:lnTo>
                      <a:pt x="2350" y="138"/>
                    </a:lnTo>
                    <a:lnTo>
                      <a:pt x="2352" y="131"/>
                    </a:lnTo>
                    <a:lnTo>
                      <a:pt x="2352" y="124"/>
                    </a:lnTo>
                    <a:lnTo>
                      <a:pt x="2353" y="119"/>
                    </a:lnTo>
                    <a:close/>
                    <a:moveTo>
                      <a:pt x="4193" y="71"/>
                    </a:moveTo>
                    <a:lnTo>
                      <a:pt x="4202" y="84"/>
                    </a:lnTo>
                    <a:lnTo>
                      <a:pt x="4210" y="91"/>
                    </a:lnTo>
                    <a:lnTo>
                      <a:pt x="4221" y="94"/>
                    </a:lnTo>
                    <a:lnTo>
                      <a:pt x="4228" y="98"/>
                    </a:lnTo>
                    <a:lnTo>
                      <a:pt x="4235" y="103"/>
                    </a:lnTo>
                    <a:lnTo>
                      <a:pt x="4237" y="106"/>
                    </a:lnTo>
                    <a:lnTo>
                      <a:pt x="4238" y="110"/>
                    </a:lnTo>
                    <a:lnTo>
                      <a:pt x="4238" y="113"/>
                    </a:lnTo>
                    <a:lnTo>
                      <a:pt x="4238" y="119"/>
                    </a:lnTo>
                    <a:lnTo>
                      <a:pt x="4226" y="122"/>
                    </a:lnTo>
                    <a:lnTo>
                      <a:pt x="4217" y="129"/>
                    </a:lnTo>
                    <a:lnTo>
                      <a:pt x="4210" y="136"/>
                    </a:lnTo>
                    <a:lnTo>
                      <a:pt x="4200" y="141"/>
                    </a:lnTo>
                    <a:lnTo>
                      <a:pt x="4196" y="136"/>
                    </a:lnTo>
                    <a:lnTo>
                      <a:pt x="4193" y="134"/>
                    </a:lnTo>
                    <a:lnTo>
                      <a:pt x="4190" y="133"/>
                    </a:lnTo>
                    <a:lnTo>
                      <a:pt x="4186" y="134"/>
                    </a:lnTo>
                    <a:lnTo>
                      <a:pt x="4183" y="136"/>
                    </a:lnTo>
                    <a:lnTo>
                      <a:pt x="4181" y="140"/>
                    </a:lnTo>
                    <a:lnTo>
                      <a:pt x="4177" y="141"/>
                    </a:lnTo>
                    <a:lnTo>
                      <a:pt x="4183" y="162"/>
                    </a:lnTo>
                    <a:lnTo>
                      <a:pt x="4184" y="178"/>
                    </a:lnTo>
                    <a:lnTo>
                      <a:pt x="4184" y="190"/>
                    </a:lnTo>
                    <a:lnTo>
                      <a:pt x="4183" y="202"/>
                    </a:lnTo>
                    <a:lnTo>
                      <a:pt x="4179" y="215"/>
                    </a:lnTo>
                    <a:lnTo>
                      <a:pt x="4176" y="232"/>
                    </a:lnTo>
                    <a:lnTo>
                      <a:pt x="4174" y="253"/>
                    </a:lnTo>
                    <a:lnTo>
                      <a:pt x="4151" y="265"/>
                    </a:lnTo>
                    <a:lnTo>
                      <a:pt x="4125" y="277"/>
                    </a:lnTo>
                    <a:lnTo>
                      <a:pt x="4100" y="288"/>
                    </a:lnTo>
                    <a:lnTo>
                      <a:pt x="4095" y="279"/>
                    </a:lnTo>
                    <a:lnTo>
                      <a:pt x="4090" y="272"/>
                    </a:lnTo>
                    <a:lnTo>
                      <a:pt x="4088" y="279"/>
                    </a:lnTo>
                    <a:lnTo>
                      <a:pt x="4088" y="283"/>
                    </a:lnTo>
                    <a:lnTo>
                      <a:pt x="4087" y="288"/>
                    </a:lnTo>
                    <a:lnTo>
                      <a:pt x="4085" y="291"/>
                    </a:lnTo>
                    <a:lnTo>
                      <a:pt x="4080" y="291"/>
                    </a:lnTo>
                    <a:lnTo>
                      <a:pt x="4076" y="291"/>
                    </a:lnTo>
                    <a:lnTo>
                      <a:pt x="4074" y="293"/>
                    </a:lnTo>
                    <a:lnTo>
                      <a:pt x="4073" y="293"/>
                    </a:lnTo>
                    <a:lnTo>
                      <a:pt x="4071" y="295"/>
                    </a:lnTo>
                    <a:lnTo>
                      <a:pt x="4069" y="297"/>
                    </a:lnTo>
                    <a:lnTo>
                      <a:pt x="4064" y="297"/>
                    </a:lnTo>
                    <a:lnTo>
                      <a:pt x="4059" y="298"/>
                    </a:lnTo>
                    <a:lnTo>
                      <a:pt x="4057" y="295"/>
                    </a:lnTo>
                    <a:lnTo>
                      <a:pt x="4057" y="290"/>
                    </a:lnTo>
                    <a:lnTo>
                      <a:pt x="4057" y="288"/>
                    </a:lnTo>
                    <a:lnTo>
                      <a:pt x="4057" y="284"/>
                    </a:lnTo>
                    <a:lnTo>
                      <a:pt x="4057" y="283"/>
                    </a:lnTo>
                    <a:lnTo>
                      <a:pt x="4053" y="283"/>
                    </a:lnTo>
                    <a:lnTo>
                      <a:pt x="4050" y="281"/>
                    </a:lnTo>
                    <a:lnTo>
                      <a:pt x="4043" y="279"/>
                    </a:lnTo>
                    <a:lnTo>
                      <a:pt x="4043" y="283"/>
                    </a:lnTo>
                    <a:lnTo>
                      <a:pt x="4046" y="288"/>
                    </a:lnTo>
                    <a:lnTo>
                      <a:pt x="4050" y="290"/>
                    </a:lnTo>
                    <a:lnTo>
                      <a:pt x="4050" y="293"/>
                    </a:lnTo>
                    <a:lnTo>
                      <a:pt x="4050" y="298"/>
                    </a:lnTo>
                    <a:lnTo>
                      <a:pt x="4052" y="307"/>
                    </a:lnTo>
                    <a:lnTo>
                      <a:pt x="4046" y="312"/>
                    </a:lnTo>
                    <a:lnTo>
                      <a:pt x="4043" y="319"/>
                    </a:lnTo>
                    <a:lnTo>
                      <a:pt x="4039" y="326"/>
                    </a:lnTo>
                    <a:lnTo>
                      <a:pt x="4027" y="326"/>
                    </a:lnTo>
                    <a:lnTo>
                      <a:pt x="4025" y="312"/>
                    </a:lnTo>
                    <a:lnTo>
                      <a:pt x="4024" y="305"/>
                    </a:lnTo>
                    <a:lnTo>
                      <a:pt x="4020" y="298"/>
                    </a:lnTo>
                    <a:lnTo>
                      <a:pt x="4017" y="288"/>
                    </a:lnTo>
                    <a:lnTo>
                      <a:pt x="4027" y="288"/>
                    </a:lnTo>
                    <a:lnTo>
                      <a:pt x="4039" y="272"/>
                    </a:lnTo>
                    <a:lnTo>
                      <a:pt x="4055" y="258"/>
                    </a:lnTo>
                    <a:lnTo>
                      <a:pt x="4074" y="249"/>
                    </a:lnTo>
                    <a:lnTo>
                      <a:pt x="4081" y="248"/>
                    </a:lnTo>
                    <a:lnTo>
                      <a:pt x="4088" y="248"/>
                    </a:lnTo>
                    <a:lnTo>
                      <a:pt x="4094" y="249"/>
                    </a:lnTo>
                    <a:lnTo>
                      <a:pt x="4097" y="249"/>
                    </a:lnTo>
                    <a:lnTo>
                      <a:pt x="4100" y="249"/>
                    </a:lnTo>
                    <a:lnTo>
                      <a:pt x="4104" y="244"/>
                    </a:lnTo>
                    <a:lnTo>
                      <a:pt x="4107" y="239"/>
                    </a:lnTo>
                    <a:lnTo>
                      <a:pt x="4109" y="234"/>
                    </a:lnTo>
                    <a:lnTo>
                      <a:pt x="4111" y="230"/>
                    </a:lnTo>
                    <a:lnTo>
                      <a:pt x="4114" y="225"/>
                    </a:lnTo>
                    <a:lnTo>
                      <a:pt x="4120" y="222"/>
                    </a:lnTo>
                    <a:lnTo>
                      <a:pt x="4121" y="225"/>
                    </a:lnTo>
                    <a:lnTo>
                      <a:pt x="4123" y="227"/>
                    </a:lnTo>
                    <a:lnTo>
                      <a:pt x="4125" y="227"/>
                    </a:lnTo>
                    <a:lnTo>
                      <a:pt x="4125" y="227"/>
                    </a:lnTo>
                    <a:lnTo>
                      <a:pt x="4127" y="227"/>
                    </a:lnTo>
                    <a:lnTo>
                      <a:pt x="4128" y="225"/>
                    </a:lnTo>
                    <a:lnTo>
                      <a:pt x="4142" y="213"/>
                    </a:lnTo>
                    <a:lnTo>
                      <a:pt x="4151" y="202"/>
                    </a:lnTo>
                    <a:lnTo>
                      <a:pt x="4155" y="190"/>
                    </a:lnTo>
                    <a:lnTo>
                      <a:pt x="4158" y="176"/>
                    </a:lnTo>
                    <a:lnTo>
                      <a:pt x="4163" y="164"/>
                    </a:lnTo>
                    <a:lnTo>
                      <a:pt x="4174" y="148"/>
                    </a:lnTo>
                    <a:lnTo>
                      <a:pt x="4167" y="148"/>
                    </a:lnTo>
                    <a:lnTo>
                      <a:pt x="4162" y="145"/>
                    </a:lnTo>
                    <a:lnTo>
                      <a:pt x="4160" y="141"/>
                    </a:lnTo>
                    <a:lnTo>
                      <a:pt x="4158" y="138"/>
                    </a:lnTo>
                    <a:lnTo>
                      <a:pt x="4158" y="131"/>
                    </a:lnTo>
                    <a:lnTo>
                      <a:pt x="4158" y="122"/>
                    </a:lnTo>
                    <a:lnTo>
                      <a:pt x="4160" y="120"/>
                    </a:lnTo>
                    <a:lnTo>
                      <a:pt x="4160" y="120"/>
                    </a:lnTo>
                    <a:lnTo>
                      <a:pt x="4162" y="119"/>
                    </a:lnTo>
                    <a:lnTo>
                      <a:pt x="4162" y="117"/>
                    </a:lnTo>
                    <a:lnTo>
                      <a:pt x="4162" y="115"/>
                    </a:lnTo>
                    <a:lnTo>
                      <a:pt x="4169" y="113"/>
                    </a:lnTo>
                    <a:lnTo>
                      <a:pt x="4174" y="113"/>
                    </a:lnTo>
                    <a:lnTo>
                      <a:pt x="4177" y="112"/>
                    </a:lnTo>
                    <a:lnTo>
                      <a:pt x="4181" y="112"/>
                    </a:lnTo>
                    <a:lnTo>
                      <a:pt x="4181" y="94"/>
                    </a:lnTo>
                    <a:lnTo>
                      <a:pt x="4184" y="80"/>
                    </a:lnTo>
                    <a:lnTo>
                      <a:pt x="4193" y="71"/>
                    </a:lnTo>
                    <a:close/>
                    <a:moveTo>
                      <a:pt x="2414" y="68"/>
                    </a:moveTo>
                    <a:lnTo>
                      <a:pt x="2413" y="70"/>
                    </a:lnTo>
                    <a:lnTo>
                      <a:pt x="2411" y="70"/>
                    </a:lnTo>
                    <a:lnTo>
                      <a:pt x="2409" y="70"/>
                    </a:lnTo>
                    <a:lnTo>
                      <a:pt x="2409" y="71"/>
                    </a:lnTo>
                    <a:lnTo>
                      <a:pt x="2407" y="71"/>
                    </a:lnTo>
                    <a:lnTo>
                      <a:pt x="2404" y="75"/>
                    </a:lnTo>
                    <a:lnTo>
                      <a:pt x="2400" y="77"/>
                    </a:lnTo>
                    <a:lnTo>
                      <a:pt x="2400" y="78"/>
                    </a:lnTo>
                    <a:lnTo>
                      <a:pt x="2400" y="82"/>
                    </a:lnTo>
                    <a:lnTo>
                      <a:pt x="2400" y="85"/>
                    </a:lnTo>
                    <a:lnTo>
                      <a:pt x="2400" y="91"/>
                    </a:lnTo>
                    <a:lnTo>
                      <a:pt x="2414" y="105"/>
                    </a:lnTo>
                    <a:lnTo>
                      <a:pt x="2427" y="120"/>
                    </a:lnTo>
                    <a:lnTo>
                      <a:pt x="2439" y="138"/>
                    </a:lnTo>
                    <a:lnTo>
                      <a:pt x="2453" y="138"/>
                    </a:lnTo>
                    <a:lnTo>
                      <a:pt x="2453" y="148"/>
                    </a:lnTo>
                    <a:lnTo>
                      <a:pt x="2467" y="153"/>
                    </a:lnTo>
                    <a:lnTo>
                      <a:pt x="2477" y="160"/>
                    </a:lnTo>
                    <a:lnTo>
                      <a:pt x="2488" y="169"/>
                    </a:lnTo>
                    <a:lnTo>
                      <a:pt x="2488" y="173"/>
                    </a:lnTo>
                    <a:lnTo>
                      <a:pt x="2484" y="173"/>
                    </a:lnTo>
                    <a:lnTo>
                      <a:pt x="2481" y="173"/>
                    </a:lnTo>
                    <a:lnTo>
                      <a:pt x="2477" y="173"/>
                    </a:lnTo>
                    <a:lnTo>
                      <a:pt x="2475" y="173"/>
                    </a:lnTo>
                    <a:lnTo>
                      <a:pt x="2472" y="171"/>
                    </a:lnTo>
                    <a:lnTo>
                      <a:pt x="2467" y="169"/>
                    </a:lnTo>
                    <a:lnTo>
                      <a:pt x="2462" y="169"/>
                    </a:lnTo>
                    <a:lnTo>
                      <a:pt x="2462" y="174"/>
                    </a:lnTo>
                    <a:lnTo>
                      <a:pt x="2463" y="178"/>
                    </a:lnTo>
                    <a:lnTo>
                      <a:pt x="2465" y="181"/>
                    </a:lnTo>
                    <a:lnTo>
                      <a:pt x="2465" y="183"/>
                    </a:lnTo>
                    <a:lnTo>
                      <a:pt x="2467" y="187"/>
                    </a:lnTo>
                    <a:lnTo>
                      <a:pt x="2468" y="192"/>
                    </a:lnTo>
                    <a:lnTo>
                      <a:pt x="2463" y="195"/>
                    </a:lnTo>
                    <a:lnTo>
                      <a:pt x="2460" y="199"/>
                    </a:lnTo>
                    <a:lnTo>
                      <a:pt x="2456" y="204"/>
                    </a:lnTo>
                    <a:lnTo>
                      <a:pt x="2453" y="211"/>
                    </a:lnTo>
                    <a:lnTo>
                      <a:pt x="2442" y="211"/>
                    </a:lnTo>
                    <a:lnTo>
                      <a:pt x="2442" y="234"/>
                    </a:lnTo>
                    <a:lnTo>
                      <a:pt x="2434" y="234"/>
                    </a:lnTo>
                    <a:lnTo>
                      <a:pt x="2425" y="227"/>
                    </a:lnTo>
                    <a:lnTo>
                      <a:pt x="2414" y="223"/>
                    </a:lnTo>
                    <a:lnTo>
                      <a:pt x="2406" y="218"/>
                    </a:lnTo>
                    <a:lnTo>
                      <a:pt x="2400" y="206"/>
                    </a:lnTo>
                    <a:lnTo>
                      <a:pt x="2414" y="208"/>
                    </a:lnTo>
                    <a:lnTo>
                      <a:pt x="2428" y="206"/>
                    </a:lnTo>
                    <a:lnTo>
                      <a:pt x="2439" y="202"/>
                    </a:lnTo>
                    <a:lnTo>
                      <a:pt x="2446" y="195"/>
                    </a:lnTo>
                    <a:lnTo>
                      <a:pt x="2448" y="194"/>
                    </a:lnTo>
                    <a:lnTo>
                      <a:pt x="2448" y="192"/>
                    </a:lnTo>
                    <a:lnTo>
                      <a:pt x="2449" y="190"/>
                    </a:lnTo>
                    <a:lnTo>
                      <a:pt x="2449" y="187"/>
                    </a:lnTo>
                    <a:lnTo>
                      <a:pt x="2449" y="183"/>
                    </a:lnTo>
                    <a:lnTo>
                      <a:pt x="2423" y="164"/>
                    </a:lnTo>
                    <a:lnTo>
                      <a:pt x="2395" y="145"/>
                    </a:lnTo>
                    <a:lnTo>
                      <a:pt x="2386" y="134"/>
                    </a:lnTo>
                    <a:lnTo>
                      <a:pt x="2378" y="124"/>
                    </a:lnTo>
                    <a:lnTo>
                      <a:pt x="2371" y="112"/>
                    </a:lnTo>
                    <a:lnTo>
                      <a:pt x="2360" y="101"/>
                    </a:lnTo>
                    <a:lnTo>
                      <a:pt x="2346" y="96"/>
                    </a:lnTo>
                    <a:lnTo>
                      <a:pt x="2334" y="106"/>
                    </a:lnTo>
                    <a:lnTo>
                      <a:pt x="2318" y="115"/>
                    </a:lnTo>
                    <a:lnTo>
                      <a:pt x="2299" y="119"/>
                    </a:lnTo>
                    <a:lnTo>
                      <a:pt x="2297" y="115"/>
                    </a:lnTo>
                    <a:lnTo>
                      <a:pt x="2296" y="112"/>
                    </a:lnTo>
                    <a:lnTo>
                      <a:pt x="2294" y="110"/>
                    </a:lnTo>
                    <a:lnTo>
                      <a:pt x="2290" y="110"/>
                    </a:lnTo>
                    <a:lnTo>
                      <a:pt x="2289" y="110"/>
                    </a:lnTo>
                    <a:lnTo>
                      <a:pt x="2285" y="112"/>
                    </a:lnTo>
                    <a:lnTo>
                      <a:pt x="2276" y="119"/>
                    </a:lnTo>
                    <a:lnTo>
                      <a:pt x="2273" y="129"/>
                    </a:lnTo>
                    <a:lnTo>
                      <a:pt x="2271" y="140"/>
                    </a:lnTo>
                    <a:lnTo>
                      <a:pt x="2266" y="148"/>
                    </a:lnTo>
                    <a:lnTo>
                      <a:pt x="2247" y="148"/>
                    </a:lnTo>
                    <a:lnTo>
                      <a:pt x="2240" y="157"/>
                    </a:lnTo>
                    <a:lnTo>
                      <a:pt x="2235" y="167"/>
                    </a:lnTo>
                    <a:lnTo>
                      <a:pt x="2231" y="180"/>
                    </a:lnTo>
                    <a:lnTo>
                      <a:pt x="2229" y="181"/>
                    </a:lnTo>
                    <a:lnTo>
                      <a:pt x="2229" y="185"/>
                    </a:lnTo>
                    <a:lnTo>
                      <a:pt x="2231" y="187"/>
                    </a:lnTo>
                    <a:lnTo>
                      <a:pt x="2233" y="188"/>
                    </a:lnTo>
                    <a:lnTo>
                      <a:pt x="2236" y="192"/>
                    </a:lnTo>
                    <a:lnTo>
                      <a:pt x="2238" y="195"/>
                    </a:lnTo>
                    <a:lnTo>
                      <a:pt x="2233" y="195"/>
                    </a:lnTo>
                    <a:lnTo>
                      <a:pt x="2231" y="197"/>
                    </a:lnTo>
                    <a:lnTo>
                      <a:pt x="2229" y="197"/>
                    </a:lnTo>
                    <a:lnTo>
                      <a:pt x="2228" y="199"/>
                    </a:lnTo>
                    <a:lnTo>
                      <a:pt x="2226" y="201"/>
                    </a:lnTo>
                    <a:lnTo>
                      <a:pt x="2222" y="202"/>
                    </a:lnTo>
                    <a:lnTo>
                      <a:pt x="2222" y="206"/>
                    </a:lnTo>
                    <a:lnTo>
                      <a:pt x="2222" y="206"/>
                    </a:lnTo>
                    <a:lnTo>
                      <a:pt x="2222" y="208"/>
                    </a:lnTo>
                    <a:lnTo>
                      <a:pt x="2222" y="208"/>
                    </a:lnTo>
                    <a:lnTo>
                      <a:pt x="2222" y="209"/>
                    </a:lnTo>
                    <a:lnTo>
                      <a:pt x="2222" y="215"/>
                    </a:lnTo>
                    <a:lnTo>
                      <a:pt x="2210" y="216"/>
                    </a:lnTo>
                    <a:lnTo>
                      <a:pt x="2205" y="220"/>
                    </a:lnTo>
                    <a:lnTo>
                      <a:pt x="2201" y="223"/>
                    </a:lnTo>
                    <a:lnTo>
                      <a:pt x="2198" y="229"/>
                    </a:lnTo>
                    <a:lnTo>
                      <a:pt x="2193" y="234"/>
                    </a:lnTo>
                    <a:lnTo>
                      <a:pt x="2187" y="236"/>
                    </a:lnTo>
                    <a:lnTo>
                      <a:pt x="2184" y="236"/>
                    </a:lnTo>
                    <a:lnTo>
                      <a:pt x="2179" y="234"/>
                    </a:lnTo>
                    <a:lnTo>
                      <a:pt x="2175" y="232"/>
                    </a:lnTo>
                    <a:lnTo>
                      <a:pt x="2172" y="230"/>
                    </a:lnTo>
                    <a:lnTo>
                      <a:pt x="2170" y="230"/>
                    </a:lnTo>
                    <a:lnTo>
                      <a:pt x="2167" y="232"/>
                    </a:lnTo>
                    <a:lnTo>
                      <a:pt x="2163" y="234"/>
                    </a:lnTo>
                    <a:lnTo>
                      <a:pt x="2160" y="236"/>
                    </a:lnTo>
                    <a:lnTo>
                      <a:pt x="2154" y="237"/>
                    </a:lnTo>
                    <a:lnTo>
                      <a:pt x="2154" y="246"/>
                    </a:lnTo>
                    <a:lnTo>
                      <a:pt x="2203" y="253"/>
                    </a:lnTo>
                    <a:lnTo>
                      <a:pt x="2217" y="246"/>
                    </a:lnTo>
                    <a:lnTo>
                      <a:pt x="2231" y="237"/>
                    </a:lnTo>
                    <a:lnTo>
                      <a:pt x="2242" y="230"/>
                    </a:lnTo>
                    <a:lnTo>
                      <a:pt x="2257" y="227"/>
                    </a:lnTo>
                    <a:lnTo>
                      <a:pt x="2280" y="223"/>
                    </a:lnTo>
                    <a:lnTo>
                      <a:pt x="2304" y="222"/>
                    </a:lnTo>
                    <a:lnTo>
                      <a:pt x="2331" y="222"/>
                    </a:lnTo>
                    <a:lnTo>
                      <a:pt x="2353" y="222"/>
                    </a:lnTo>
                    <a:lnTo>
                      <a:pt x="2372" y="223"/>
                    </a:lnTo>
                    <a:lnTo>
                      <a:pt x="2381" y="225"/>
                    </a:lnTo>
                    <a:lnTo>
                      <a:pt x="2385" y="225"/>
                    </a:lnTo>
                    <a:lnTo>
                      <a:pt x="2379" y="241"/>
                    </a:lnTo>
                    <a:lnTo>
                      <a:pt x="2376" y="258"/>
                    </a:lnTo>
                    <a:lnTo>
                      <a:pt x="2372" y="276"/>
                    </a:lnTo>
                    <a:lnTo>
                      <a:pt x="2378" y="279"/>
                    </a:lnTo>
                    <a:lnTo>
                      <a:pt x="2379" y="283"/>
                    </a:lnTo>
                    <a:lnTo>
                      <a:pt x="2383" y="286"/>
                    </a:lnTo>
                    <a:lnTo>
                      <a:pt x="2385" y="288"/>
                    </a:lnTo>
                    <a:lnTo>
                      <a:pt x="2388" y="291"/>
                    </a:lnTo>
                    <a:lnTo>
                      <a:pt x="2400" y="295"/>
                    </a:lnTo>
                    <a:lnTo>
                      <a:pt x="2414" y="295"/>
                    </a:lnTo>
                    <a:lnTo>
                      <a:pt x="2428" y="297"/>
                    </a:lnTo>
                    <a:lnTo>
                      <a:pt x="2442" y="304"/>
                    </a:lnTo>
                    <a:lnTo>
                      <a:pt x="2446" y="318"/>
                    </a:lnTo>
                    <a:lnTo>
                      <a:pt x="2453" y="321"/>
                    </a:lnTo>
                    <a:lnTo>
                      <a:pt x="2463" y="325"/>
                    </a:lnTo>
                    <a:lnTo>
                      <a:pt x="2477" y="328"/>
                    </a:lnTo>
                    <a:lnTo>
                      <a:pt x="2489" y="332"/>
                    </a:lnTo>
                    <a:lnTo>
                      <a:pt x="2496" y="333"/>
                    </a:lnTo>
                    <a:lnTo>
                      <a:pt x="2498" y="323"/>
                    </a:lnTo>
                    <a:lnTo>
                      <a:pt x="2502" y="314"/>
                    </a:lnTo>
                    <a:lnTo>
                      <a:pt x="2505" y="305"/>
                    </a:lnTo>
                    <a:lnTo>
                      <a:pt x="2516" y="298"/>
                    </a:lnTo>
                    <a:lnTo>
                      <a:pt x="2531" y="295"/>
                    </a:lnTo>
                    <a:lnTo>
                      <a:pt x="2545" y="298"/>
                    </a:lnTo>
                    <a:lnTo>
                      <a:pt x="2559" y="305"/>
                    </a:lnTo>
                    <a:lnTo>
                      <a:pt x="2573" y="311"/>
                    </a:lnTo>
                    <a:lnTo>
                      <a:pt x="2580" y="312"/>
                    </a:lnTo>
                    <a:lnTo>
                      <a:pt x="2594" y="314"/>
                    </a:lnTo>
                    <a:lnTo>
                      <a:pt x="2608" y="318"/>
                    </a:lnTo>
                    <a:lnTo>
                      <a:pt x="2622" y="319"/>
                    </a:lnTo>
                    <a:lnTo>
                      <a:pt x="2633" y="321"/>
                    </a:lnTo>
                    <a:lnTo>
                      <a:pt x="2638" y="323"/>
                    </a:lnTo>
                    <a:lnTo>
                      <a:pt x="2641" y="321"/>
                    </a:lnTo>
                    <a:lnTo>
                      <a:pt x="2643" y="318"/>
                    </a:lnTo>
                    <a:lnTo>
                      <a:pt x="2645" y="316"/>
                    </a:lnTo>
                    <a:lnTo>
                      <a:pt x="2648" y="312"/>
                    </a:lnTo>
                    <a:lnTo>
                      <a:pt x="2652" y="311"/>
                    </a:lnTo>
                    <a:lnTo>
                      <a:pt x="2655" y="311"/>
                    </a:lnTo>
                    <a:lnTo>
                      <a:pt x="2660" y="311"/>
                    </a:lnTo>
                    <a:lnTo>
                      <a:pt x="2673" y="314"/>
                    </a:lnTo>
                    <a:lnTo>
                      <a:pt x="2683" y="319"/>
                    </a:lnTo>
                    <a:lnTo>
                      <a:pt x="2695" y="318"/>
                    </a:lnTo>
                    <a:lnTo>
                      <a:pt x="2708" y="314"/>
                    </a:lnTo>
                    <a:lnTo>
                      <a:pt x="2709" y="300"/>
                    </a:lnTo>
                    <a:lnTo>
                      <a:pt x="2716" y="283"/>
                    </a:lnTo>
                    <a:lnTo>
                      <a:pt x="2722" y="267"/>
                    </a:lnTo>
                    <a:lnTo>
                      <a:pt x="2725" y="253"/>
                    </a:lnTo>
                    <a:lnTo>
                      <a:pt x="2722" y="241"/>
                    </a:lnTo>
                    <a:lnTo>
                      <a:pt x="2720" y="237"/>
                    </a:lnTo>
                    <a:lnTo>
                      <a:pt x="2720" y="234"/>
                    </a:lnTo>
                    <a:lnTo>
                      <a:pt x="2718" y="232"/>
                    </a:lnTo>
                    <a:lnTo>
                      <a:pt x="2716" y="230"/>
                    </a:lnTo>
                    <a:lnTo>
                      <a:pt x="2713" y="230"/>
                    </a:lnTo>
                    <a:lnTo>
                      <a:pt x="2709" y="230"/>
                    </a:lnTo>
                    <a:lnTo>
                      <a:pt x="2702" y="230"/>
                    </a:lnTo>
                    <a:lnTo>
                      <a:pt x="2694" y="237"/>
                    </a:lnTo>
                    <a:lnTo>
                      <a:pt x="2687" y="239"/>
                    </a:lnTo>
                    <a:lnTo>
                      <a:pt x="2680" y="237"/>
                    </a:lnTo>
                    <a:lnTo>
                      <a:pt x="2673" y="234"/>
                    </a:lnTo>
                    <a:lnTo>
                      <a:pt x="2664" y="230"/>
                    </a:lnTo>
                    <a:lnTo>
                      <a:pt x="2659" y="229"/>
                    </a:lnTo>
                    <a:lnTo>
                      <a:pt x="2655" y="230"/>
                    </a:lnTo>
                    <a:lnTo>
                      <a:pt x="2650" y="232"/>
                    </a:lnTo>
                    <a:lnTo>
                      <a:pt x="2648" y="236"/>
                    </a:lnTo>
                    <a:lnTo>
                      <a:pt x="2645" y="239"/>
                    </a:lnTo>
                    <a:lnTo>
                      <a:pt x="2641" y="241"/>
                    </a:lnTo>
                    <a:lnTo>
                      <a:pt x="2626" y="237"/>
                    </a:lnTo>
                    <a:lnTo>
                      <a:pt x="2610" y="227"/>
                    </a:lnTo>
                    <a:lnTo>
                      <a:pt x="2598" y="211"/>
                    </a:lnTo>
                    <a:lnTo>
                      <a:pt x="2592" y="195"/>
                    </a:lnTo>
                    <a:lnTo>
                      <a:pt x="2592" y="192"/>
                    </a:lnTo>
                    <a:lnTo>
                      <a:pt x="2592" y="188"/>
                    </a:lnTo>
                    <a:lnTo>
                      <a:pt x="2592" y="185"/>
                    </a:lnTo>
                    <a:lnTo>
                      <a:pt x="2592" y="181"/>
                    </a:lnTo>
                    <a:lnTo>
                      <a:pt x="2592" y="178"/>
                    </a:lnTo>
                    <a:lnTo>
                      <a:pt x="2594" y="174"/>
                    </a:lnTo>
                    <a:lnTo>
                      <a:pt x="2596" y="169"/>
                    </a:lnTo>
                    <a:lnTo>
                      <a:pt x="2592" y="166"/>
                    </a:lnTo>
                    <a:lnTo>
                      <a:pt x="2589" y="164"/>
                    </a:lnTo>
                    <a:lnTo>
                      <a:pt x="2587" y="162"/>
                    </a:lnTo>
                    <a:lnTo>
                      <a:pt x="2585" y="160"/>
                    </a:lnTo>
                    <a:lnTo>
                      <a:pt x="2582" y="159"/>
                    </a:lnTo>
                    <a:lnTo>
                      <a:pt x="2577" y="157"/>
                    </a:lnTo>
                    <a:lnTo>
                      <a:pt x="2575" y="155"/>
                    </a:lnTo>
                    <a:lnTo>
                      <a:pt x="2573" y="155"/>
                    </a:lnTo>
                    <a:lnTo>
                      <a:pt x="2571" y="153"/>
                    </a:lnTo>
                    <a:lnTo>
                      <a:pt x="2568" y="153"/>
                    </a:lnTo>
                    <a:lnTo>
                      <a:pt x="2564" y="153"/>
                    </a:lnTo>
                    <a:lnTo>
                      <a:pt x="2564" y="157"/>
                    </a:lnTo>
                    <a:lnTo>
                      <a:pt x="2561" y="157"/>
                    </a:lnTo>
                    <a:lnTo>
                      <a:pt x="2561" y="162"/>
                    </a:lnTo>
                    <a:lnTo>
                      <a:pt x="2563" y="166"/>
                    </a:lnTo>
                    <a:lnTo>
                      <a:pt x="2563" y="167"/>
                    </a:lnTo>
                    <a:lnTo>
                      <a:pt x="2563" y="169"/>
                    </a:lnTo>
                    <a:lnTo>
                      <a:pt x="2561" y="171"/>
                    </a:lnTo>
                    <a:lnTo>
                      <a:pt x="2559" y="171"/>
                    </a:lnTo>
                    <a:lnTo>
                      <a:pt x="2556" y="171"/>
                    </a:lnTo>
                    <a:lnTo>
                      <a:pt x="2549" y="173"/>
                    </a:lnTo>
                    <a:lnTo>
                      <a:pt x="2547" y="169"/>
                    </a:lnTo>
                    <a:lnTo>
                      <a:pt x="2545" y="167"/>
                    </a:lnTo>
                    <a:lnTo>
                      <a:pt x="2545" y="166"/>
                    </a:lnTo>
                    <a:lnTo>
                      <a:pt x="2542" y="164"/>
                    </a:lnTo>
                    <a:lnTo>
                      <a:pt x="2542" y="169"/>
                    </a:lnTo>
                    <a:lnTo>
                      <a:pt x="2551" y="180"/>
                    </a:lnTo>
                    <a:lnTo>
                      <a:pt x="2558" y="195"/>
                    </a:lnTo>
                    <a:lnTo>
                      <a:pt x="2561" y="211"/>
                    </a:lnTo>
                    <a:lnTo>
                      <a:pt x="2556" y="215"/>
                    </a:lnTo>
                    <a:lnTo>
                      <a:pt x="2552" y="216"/>
                    </a:lnTo>
                    <a:lnTo>
                      <a:pt x="2551" y="220"/>
                    </a:lnTo>
                    <a:lnTo>
                      <a:pt x="2549" y="223"/>
                    </a:lnTo>
                    <a:lnTo>
                      <a:pt x="2549" y="225"/>
                    </a:lnTo>
                    <a:lnTo>
                      <a:pt x="2547" y="229"/>
                    </a:lnTo>
                    <a:lnTo>
                      <a:pt x="2545" y="230"/>
                    </a:lnTo>
                    <a:lnTo>
                      <a:pt x="2540" y="232"/>
                    </a:lnTo>
                    <a:lnTo>
                      <a:pt x="2535" y="234"/>
                    </a:lnTo>
                    <a:lnTo>
                      <a:pt x="2533" y="232"/>
                    </a:lnTo>
                    <a:lnTo>
                      <a:pt x="2531" y="232"/>
                    </a:lnTo>
                    <a:lnTo>
                      <a:pt x="2531" y="232"/>
                    </a:lnTo>
                    <a:lnTo>
                      <a:pt x="2530" y="230"/>
                    </a:lnTo>
                    <a:lnTo>
                      <a:pt x="2526" y="230"/>
                    </a:lnTo>
                    <a:lnTo>
                      <a:pt x="2510" y="183"/>
                    </a:lnTo>
                    <a:lnTo>
                      <a:pt x="2507" y="181"/>
                    </a:lnTo>
                    <a:lnTo>
                      <a:pt x="2503" y="178"/>
                    </a:lnTo>
                    <a:lnTo>
                      <a:pt x="2498" y="174"/>
                    </a:lnTo>
                    <a:lnTo>
                      <a:pt x="2495" y="173"/>
                    </a:lnTo>
                    <a:lnTo>
                      <a:pt x="2491" y="169"/>
                    </a:lnTo>
                    <a:lnTo>
                      <a:pt x="2489" y="159"/>
                    </a:lnTo>
                    <a:lnTo>
                      <a:pt x="2491" y="150"/>
                    </a:lnTo>
                    <a:lnTo>
                      <a:pt x="2493" y="143"/>
                    </a:lnTo>
                    <a:lnTo>
                      <a:pt x="2493" y="136"/>
                    </a:lnTo>
                    <a:lnTo>
                      <a:pt x="2488" y="131"/>
                    </a:lnTo>
                    <a:lnTo>
                      <a:pt x="2475" y="122"/>
                    </a:lnTo>
                    <a:lnTo>
                      <a:pt x="2465" y="117"/>
                    </a:lnTo>
                    <a:lnTo>
                      <a:pt x="2456" y="115"/>
                    </a:lnTo>
                    <a:lnTo>
                      <a:pt x="2448" y="110"/>
                    </a:lnTo>
                    <a:lnTo>
                      <a:pt x="2441" y="99"/>
                    </a:lnTo>
                    <a:lnTo>
                      <a:pt x="2434" y="80"/>
                    </a:lnTo>
                    <a:lnTo>
                      <a:pt x="2420" y="84"/>
                    </a:lnTo>
                    <a:lnTo>
                      <a:pt x="2418" y="78"/>
                    </a:lnTo>
                    <a:lnTo>
                      <a:pt x="2418" y="75"/>
                    </a:lnTo>
                    <a:lnTo>
                      <a:pt x="2416" y="71"/>
                    </a:lnTo>
                    <a:lnTo>
                      <a:pt x="2414" y="68"/>
                    </a:lnTo>
                    <a:close/>
                    <a:moveTo>
                      <a:pt x="1217" y="64"/>
                    </a:moveTo>
                    <a:lnTo>
                      <a:pt x="1215" y="68"/>
                    </a:lnTo>
                    <a:lnTo>
                      <a:pt x="1212" y="71"/>
                    </a:lnTo>
                    <a:lnTo>
                      <a:pt x="1210" y="73"/>
                    </a:lnTo>
                    <a:lnTo>
                      <a:pt x="1208" y="75"/>
                    </a:lnTo>
                    <a:lnTo>
                      <a:pt x="1208" y="77"/>
                    </a:lnTo>
                    <a:lnTo>
                      <a:pt x="1210" y="78"/>
                    </a:lnTo>
                    <a:lnTo>
                      <a:pt x="1214" y="80"/>
                    </a:lnTo>
                    <a:lnTo>
                      <a:pt x="1215" y="75"/>
                    </a:lnTo>
                    <a:lnTo>
                      <a:pt x="1215" y="73"/>
                    </a:lnTo>
                    <a:lnTo>
                      <a:pt x="1217" y="70"/>
                    </a:lnTo>
                    <a:lnTo>
                      <a:pt x="1219" y="68"/>
                    </a:lnTo>
                    <a:lnTo>
                      <a:pt x="1220" y="64"/>
                    </a:lnTo>
                    <a:lnTo>
                      <a:pt x="1217" y="64"/>
                    </a:lnTo>
                    <a:close/>
                    <a:moveTo>
                      <a:pt x="2654" y="49"/>
                    </a:moveTo>
                    <a:lnTo>
                      <a:pt x="2650" y="57"/>
                    </a:lnTo>
                    <a:lnTo>
                      <a:pt x="2643" y="70"/>
                    </a:lnTo>
                    <a:lnTo>
                      <a:pt x="2634" y="84"/>
                    </a:lnTo>
                    <a:lnTo>
                      <a:pt x="2626" y="98"/>
                    </a:lnTo>
                    <a:lnTo>
                      <a:pt x="2619" y="110"/>
                    </a:lnTo>
                    <a:lnTo>
                      <a:pt x="2615" y="120"/>
                    </a:lnTo>
                    <a:lnTo>
                      <a:pt x="2615" y="126"/>
                    </a:lnTo>
                    <a:lnTo>
                      <a:pt x="2617" y="133"/>
                    </a:lnTo>
                    <a:lnTo>
                      <a:pt x="2617" y="136"/>
                    </a:lnTo>
                    <a:lnTo>
                      <a:pt x="2619" y="140"/>
                    </a:lnTo>
                    <a:lnTo>
                      <a:pt x="2622" y="141"/>
                    </a:lnTo>
                    <a:lnTo>
                      <a:pt x="2626" y="143"/>
                    </a:lnTo>
                    <a:lnTo>
                      <a:pt x="2631" y="145"/>
                    </a:lnTo>
                    <a:lnTo>
                      <a:pt x="2645" y="150"/>
                    </a:lnTo>
                    <a:lnTo>
                      <a:pt x="2659" y="148"/>
                    </a:lnTo>
                    <a:lnTo>
                      <a:pt x="2671" y="143"/>
                    </a:lnTo>
                    <a:lnTo>
                      <a:pt x="2685" y="136"/>
                    </a:lnTo>
                    <a:lnTo>
                      <a:pt x="2699" y="134"/>
                    </a:lnTo>
                    <a:lnTo>
                      <a:pt x="2713" y="134"/>
                    </a:lnTo>
                    <a:lnTo>
                      <a:pt x="2722" y="140"/>
                    </a:lnTo>
                    <a:lnTo>
                      <a:pt x="2729" y="145"/>
                    </a:lnTo>
                    <a:lnTo>
                      <a:pt x="2737" y="148"/>
                    </a:lnTo>
                    <a:lnTo>
                      <a:pt x="2758" y="152"/>
                    </a:lnTo>
                    <a:lnTo>
                      <a:pt x="2779" y="150"/>
                    </a:lnTo>
                    <a:lnTo>
                      <a:pt x="2798" y="145"/>
                    </a:lnTo>
                    <a:lnTo>
                      <a:pt x="2804" y="134"/>
                    </a:lnTo>
                    <a:lnTo>
                      <a:pt x="2798" y="134"/>
                    </a:lnTo>
                    <a:lnTo>
                      <a:pt x="2790" y="120"/>
                    </a:lnTo>
                    <a:lnTo>
                      <a:pt x="2776" y="108"/>
                    </a:lnTo>
                    <a:lnTo>
                      <a:pt x="2756" y="96"/>
                    </a:lnTo>
                    <a:lnTo>
                      <a:pt x="2737" y="85"/>
                    </a:lnTo>
                    <a:lnTo>
                      <a:pt x="2722" y="80"/>
                    </a:lnTo>
                    <a:lnTo>
                      <a:pt x="2713" y="87"/>
                    </a:lnTo>
                    <a:lnTo>
                      <a:pt x="2701" y="92"/>
                    </a:lnTo>
                    <a:lnTo>
                      <a:pt x="2692" y="91"/>
                    </a:lnTo>
                    <a:lnTo>
                      <a:pt x="2687" y="84"/>
                    </a:lnTo>
                    <a:lnTo>
                      <a:pt x="2680" y="77"/>
                    </a:lnTo>
                    <a:lnTo>
                      <a:pt x="2676" y="68"/>
                    </a:lnTo>
                    <a:lnTo>
                      <a:pt x="2688" y="64"/>
                    </a:lnTo>
                    <a:lnTo>
                      <a:pt x="2687" y="63"/>
                    </a:lnTo>
                    <a:lnTo>
                      <a:pt x="2685" y="63"/>
                    </a:lnTo>
                    <a:lnTo>
                      <a:pt x="2685" y="63"/>
                    </a:lnTo>
                    <a:lnTo>
                      <a:pt x="2683" y="63"/>
                    </a:lnTo>
                    <a:lnTo>
                      <a:pt x="2680" y="61"/>
                    </a:lnTo>
                    <a:lnTo>
                      <a:pt x="2674" y="56"/>
                    </a:lnTo>
                    <a:lnTo>
                      <a:pt x="2669" y="54"/>
                    </a:lnTo>
                    <a:lnTo>
                      <a:pt x="2662" y="51"/>
                    </a:lnTo>
                    <a:lnTo>
                      <a:pt x="2654" y="49"/>
                    </a:lnTo>
                    <a:close/>
                    <a:moveTo>
                      <a:pt x="2933" y="45"/>
                    </a:moveTo>
                    <a:lnTo>
                      <a:pt x="2922" y="54"/>
                    </a:lnTo>
                    <a:lnTo>
                      <a:pt x="2910" y="59"/>
                    </a:lnTo>
                    <a:lnTo>
                      <a:pt x="2898" y="64"/>
                    </a:lnTo>
                    <a:lnTo>
                      <a:pt x="2887" y="73"/>
                    </a:lnTo>
                    <a:lnTo>
                      <a:pt x="2880" y="84"/>
                    </a:lnTo>
                    <a:lnTo>
                      <a:pt x="2877" y="99"/>
                    </a:lnTo>
                    <a:lnTo>
                      <a:pt x="2882" y="115"/>
                    </a:lnTo>
                    <a:lnTo>
                      <a:pt x="2893" y="131"/>
                    </a:lnTo>
                    <a:lnTo>
                      <a:pt x="2903" y="147"/>
                    </a:lnTo>
                    <a:lnTo>
                      <a:pt x="2915" y="160"/>
                    </a:lnTo>
                    <a:lnTo>
                      <a:pt x="2922" y="173"/>
                    </a:lnTo>
                    <a:lnTo>
                      <a:pt x="2910" y="173"/>
                    </a:lnTo>
                    <a:lnTo>
                      <a:pt x="2910" y="195"/>
                    </a:lnTo>
                    <a:lnTo>
                      <a:pt x="2914" y="211"/>
                    </a:lnTo>
                    <a:lnTo>
                      <a:pt x="2924" y="220"/>
                    </a:lnTo>
                    <a:lnTo>
                      <a:pt x="2942" y="223"/>
                    </a:lnTo>
                    <a:lnTo>
                      <a:pt x="2968" y="222"/>
                    </a:lnTo>
                    <a:lnTo>
                      <a:pt x="2966" y="202"/>
                    </a:lnTo>
                    <a:lnTo>
                      <a:pt x="2962" y="190"/>
                    </a:lnTo>
                    <a:lnTo>
                      <a:pt x="2957" y="180"/>
                    </a:lnTo>
                    <a:lnTo>
                      <a:pt x="2955" y="169"/>
                    </a:lnTo>
                    <a:lnTo>
                      <a:pt x="2957" y="153"/>
                    </a:lnTo>
                    <a:lnTo>
                      <a:pt x="2961" y="155"/>
                    </a:lnTo>
                    <a:lnTo>
                      <a:pt x="2964" y="155"/>
                    </a:lnTo>
                    <a:lnTo>
                      <a:pt x="2968" y="155"/>
                    </a:lnTo>
                    <a:lnTo>
                      <a:pt x="2971" y="155"/>
                    </a:lnTo>
                    <a:lnTo>
                      <a:pt x="2976" y="153"/>
                    </a:lnTo>
                    <a:lnTo>
                      <a:pt x="2973" y="150"/>
                    </a:lnTo>
                    <a:lnTo>
                      <a:pt x="2969" y="148"/>
                    </a:lnTo>
                    <a:lnTo>
                      <a:pt x="2968" y="147"/>
                    </a:lnTo>
                    <a:lnTo>
                      <a:pt x="2964" y="143"/>
                    </a:lnTo>
                    <a:lnTo>
                      <a:pt x="2961" y="141"/>
                    </a:lnTo>
                    <a:lnTo>
                      <a:pt x="2959" y="143"/>
                    </a:lnTo>
                    <a:lnTo>
                      <a:pt x="2959" y="147"/>
                    </a:lnTo>
                    <a:lnTo>
                      <a:pt x="2957" y="150"/>
                    </a:lnTo>
                    <a:lnTo>
                      <a:pt x="2957" y="152"/>
                    </a:lnTo>
                    <a:lnTo>
                      <a:pt x="2955" y="153"/>
                    </a:lnTo>
                    <a:lnTo>
                      <a:pt x="2954" y="152"/>
                    </a:lnTo>
                    <a:lnTo>
                      <a:pt x="2952" y="148"/>
                    </a:lnTo>
                    <a:lnTo>
                      <a:pt x="2947" y="140"/>
                    </a:lnTo>
                    <a:lnTo>
                      <a:pt x="2942" y="131"/>
                    </a:lnTo>
                    <a:lnTo>
                      <a:pt x="2943" y="127"/>
                    </a:lnTo>
                    <a:lnTo>
                      <a:pt x="2945" y="127"/>
                    </a:lnTo>
                    <a:lnTo>
                      <a:pt x="2947" y="126"/>
                    </a:lnTo>
                    <a:lnTo>
                      <a:pt x="2948" y="122"/>
                    </a:lnTo>
                    <a:lnTo>
                      <a:pt x="2933" y="113"/>
                    </a:lnTo>
                    <a:lnTo>
                      <a:pt x="2921" y="99"/>
                    </a:lnTo>
                    <a:lnTo>
                      <a:pt x="2914" y="84"/>
                    </a:lnTo>
                    <a:lnTo>
                      <a:pt x="2933" y="82"/>
                    </a:lnTo>
                    <a:lnTo>
                      <a:pt x="2947" y="77"/>
                    </a:lnTo>
                    <a:lnTo>
                      <a:pt x="2954" y="64"/>
                    </a:lnTo>
                    <a:lnTo>
                      <a:pt x="2957" y="49"/>
                    </a:lnTo>
                    <a:lnTo>
                      <a:pt x="2952" y="47"/>
                    </a:lnTo>
                    <a:lnTo>
                      <a:pt x="2947" y="47"/>
                    </a:lnTo>
                    <a:lnTo>
                      <a:pt x="2942" y="45"/>
                    </a:lnTo>
                    <a:lnTo>
                      <a:pt x="2933" y="45"/>
                    </a:lnTo>
                    <a:close/>
                    <a:moveTo>
                      <a:pt x="2746" y="42"/>
                    </a:moveTo>
                    <a:lnTo>
                      <a:pt x="2732" y="49"/>
                    </a:lnTo>
                    <a:lnTo>
                      <a:pt x="2715" y="54"/>
                    </a:lnTo>
                    <a:lnTo>
                      <a:pt x="2715" y="68"/>
                    </a:lnTo>
                    <a:lnTo>
                      <a:pt x="2722" y="70"/>
                    </a:lnTo>
                    <a:lnTo>
                      <a:pt x="2730" y="71"/>
                    </a:lnTo>
                    <a:lnTo>
                      <a:pt x="2741" y="71"/>
                    </a:lnTo>
                    <a:lnTo>
                      <a:pt x="2741" y="64"/>
                    </a:lnTo>
                    <a:lnTo>
                      <a:pt x="2744" y="59"/>
                    </a:lnTo>
                    <a:lnTo>
                      <a:pt x="2746" y="54"/>
                    </a:lnTo>
                    <a:lnTo>
                      <a:pt x="2746" y="49"/>
                    </a:lnTo>
                    <a:lnTo>
                      <a:pt x="2746" y="45"/>
                    </a:lnTo>
                    <a:lnTo>
                      <a:pt x="2746" y="42"/>
                    </a:lnTo>
                    <a:close/>
                    <a:moveTo>
                      <a:pt x="1390" y="33"/>
                    </a:moveTo>
                    <a:lnTo>
                      <a:pt x="1393" y="42"/>
                    </a:lnTo>
                    <a:lnTo>
                      <a:pt x="1395" y="54"/>
                    </a:lnTo>
                    <a:lnTo>
                      <a:pt x="1397" y="64"/>
                    </a:lnTo>
                    <a:lnTo>
                      <a:pt x="1395" y="66"/>
                    </a:lnTo>
                    <a:lnTo>
                      <a:pt x="1393" y="66"/>
                    </a:lnTo>
                    <a:lnTo>
                      <a:pt x="1392" y="66"/>
                    </a:lnTo>
                    <a:lnTo>
                      <a:pt x="1392" y="68"/>
                    </a:lnTo>
                    <a:lnTo>
                      <a:pt x="1390" y="68"/>
                    </a:lnTo>
                    <a:lnTo>
                      <a:pt x="1383" y="68"/>
                    </a:lnTo>
                    <a:lnTo>
                      <a:pt x="1381" y="66"/>
                    </a:lnTo>
                    <a:lnTo>
                      <a:pt x="1381" y="64"/>
                    </a:lnTo>
                    <a:lnTo>
                      <a:pt x="1381" y="63"/>
                    </a:lnTo>
                    <a:lnTo>
                      <a:pt x="1379" y="63"/>
                    </a:lnTo>
                    <a:lnTo>
                      <a:pt x="1378" y="61"/>
                    </a:lnTo>
                    <a:lnTo>
                      <a:pt x="1390" y="33"/>
                    </a:lnTo>
                    <a:close/>
                    <a:moveTo>
                      <a:pt x="1002" y="0"/>
                    </a:moveTo>
                    <a:lnTo>
                      <a:pt x="994" y="12"/>
                    </a:lnTo>
                    <a:lnTo>
                      <a:pt x="985" y="23"/>
                    </a:lnTo>
                    <a:lnTo>
                      <a:pt x="980" y="38"/>
                    </a:lnTo>
                    <a:lnTo>
                      <a:pt x="990" y="37"/>
                    </a:lnTo>
                    <a:lnTo>
                      <a:pt x="997" y="40"/>
                    </a:lnTo>
                    <a:lnTo>
                      <a:pt x="1002" y="45"/>
                    </a:lnTo>
                    <a:lnTo>
                      <a:pt x="1009" y="54"/>
                    </a:lnTo>
                    <a:lnTo>
                      <a:pt x="1011" y="47"/>
                    </a:lnTo>
                    <a:lnTo>
                      <a:pt x="1011" y="42"/>
                    </a:lnTo>
                    <a:lnTo>
                      <a:pt x="1013" y="38"/>
                    </a:lnTo>
                    <a:lnTo>
                      <a:pt x="1013" y="33"/>
                    </a:lnTo>
                    <a:lnTo>
                      <a:pt x="1022" y="33"/>
                    </a:lnTo>
                    <a:lnTo>
                      <a:pt x="1027" y="45"/>
                    </a:lnTo>
                    <a:lnTo>
                      <a:pt x="1035" y="49"/>
                    </a:lnTo>
                    <a:lnTo>
                      <a:pt x="1042" y="52"/>
                    </a:lnTo>
                    <a:lnTo>
                      <a:pt x="1049" y="56"/>
                    </a:lnTo>
                    <a:lnTo>
                      <a:pt x="1056" y="64"/>
                    </a:lnTo>
                    <a:lnTo>
                      <a:pt x="1049" y="75"/>
                    </a:lnTo>
                    <a:lnTo>
                      <a:pt x="1041" y="87"/>
                    </a:lnTo>
                    <a:lnTo>
                      <a:pt x="1034" y="103"/>
                    </a:lnTo>
                    <a:lnTo>
                      <a:pt x="1028" y="117"/>
                    </a:lnTo>
                    <a:lnTo>
                      <a:pt x="1028" y="126"/>
                    </a:lnTo>
                    <a:lnTo>
                      <a:pt x="1030" y="131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4" y="138"/>
                    </a:lnTo>
                    <a:lnTo>
                      <a:pt x="1035" y="140"/>
                    </a:lnTo>
                    <a:lnTo>
                      <a:pt x="1041" y="141"/>
                    </a:lnTo>
                    <a:lnTo>
                      <a:pt x="1041" y="138"/>
                    </a:lnTo>
                    <a:lnTo>
                      <a:pt x="1044" y="131"/>
                    </a:lnTo>
                    <a:lnTo>
                      <a:pt x="1049" y="120"/>
                    </a:lnTo>
                    <a:lnTo>
                      <a:pt x="1055" y="106"/>
                    </a:lnTo>
                    <a:lnTo>
                      <a:pt x="1060" y="94"/>
                    </a:lnTo>
                    <a:lnTo>
                      <a:pt x="1065" y="84"/>
                    </a:lnTo>
                    <a:lnTo>
                      <a:pt x="1067" y="77"/>
                    </a:lnTo>
                    <a:lnTo>
                      <a:pt x="1079" y="77"/>
                    </a:lnTo>
                    <a:lnTo>
                      <a:pt x="1081" y="96"/>
                    </a:lnTo>
                    <a:lnTo>
                      <a:pt x="1081" y="113"/>
                    </a:lnTo>
                    <a:lnTo>
                      <a:pt x="1081" y="134"/>
                    </a:lnTo>
                    <a:lnTo>
                      <a:pt x="1083" y="157"/>
                    </a:lnTo>
                    <a:lnTo>
                      <a:pt x="1105" y="160"/>
                    </a:lnTo>
                    <a:lnTo>
                      <a:pt x="1114" y="147"/>
                    </a:lnTo>
                    <a:lnTo>
                      <a:pt x="1130" y="138"/>
                    </a:lnTo>
                    <a:lnTo>
                      <a:pt x="1147" y="129"/>
                    </a:lnTo>
                    <a:lnTo>
                      <a:pt x="1165" y="122"/>
                    </a:lnTo>
                    <a:lnTo>
                      <a:pt x="1182" y="115"/>
                    </a:lnTo>
                    <a:lnTo>
                      <a:pt x="1198" y="106"/>
                    </a:lnTo>
                    <a:lnTo>
                      <a:pt x="1205" y="96"/>
                    </a:lnTo>
                    <a:lnTo>
                      <a:pt x="1201" y="96"/>
                    </a:lnTo>
                    <a:lnTo>
                      <a:pt x="1200" y="92"/>
                    </a:lnTo>
                    <a:lnTo>
                      <a:pt x="1200" y="91"/>
                    </a:lnTo>
                    <a:lnTo>
                      <a:pt x="1198" y="89"/>
                    </a:lnTo>
                    <a:lnTo>
                      <a:pt x="1198" y="89"/>
                    </a:lnTo>
                    <a:lnTo>
                      <a:pt x="1196" y="89"/>
                    </a:lnTo>
                    <a:lnTo>
                      <a:pt x="1194" y="89"/>
                    </a:lnTo>
                    <a:lnTo>
                      <a:pt x="1191" y="87"/>
                    </a:lnTo>
                    <a:lnTo>
                      <a:pt x="1184" y="92"/>
                    </a:lnTo>
                    <a:lnTo>
                      <a:pt x="1172" y="99"/>
                    </a:lnTo>
                    <a:lnTo>
                      <a:pt x="1158" y="110"/>
                    </a:lnTo>
                    <a:lnTo>
                      <a:pt x="1140" y="119"/>
                    </a:lnTo>
                    <a:lnTo>
                      <a:pt x="1124" y="129"/>
                    </a:lnTo>
                    <a:lnTo>
                      <a:pt x="1109" y="136"/>
                    </a:lnTo>
                    <a:lnTo>
                      <a:pt x="1098" y="140"/>
                    </a:lnTo>
                    <a:lnTo>
                      <a:pt x="1095" y="141"/>
                    </a:lnTo>
                    <a:lnTo>
                      <a:pt x="1093" y="140"/>
                    </a:lnTo>
                    <a:lnTo>
                      <a:pt x="1091" y="138"/>
                    </a:lnTo>
                    <a:lnTo>
                      <a:pt x="1091" y="136"/>
                    </a:lnTo>
                    <a:lnTo>
                      <a:pt x="1091" y="134"/>
                    </a:lnTo>
                    <a:lnTo>
                      <a:pt x="1090" y="131"/>
                    </a:lnTo>
                    <a:lnTo>
                      <a:pt x="1095" y="122"/>
                    </a:lnTo>
                    <a:lnTo>
                      <a:pt x="1095" y="115"/>
                    </a:lnTo>
                    <a:lnTo>
                      <a:pt x="1093" y="110"/>
                    </a:lnTo>
                    <a:lnTo>
                      <a:pt x="1091" y="101"/>
                    </a:lnTo>
                    <a:lnTo>
                      <a:pt x="1095" y="91"/>
                    </a:lnTo>
                    <a:lnTo>
                      <a:pt x="1097" y="89"/>
                    </a:lnTo>
                    <a:lnTo>
                      <a:pt x="1098" y="87"/>
                    </a:lnTo>
                    <a:lnTo>
                      <a:pt x="1100" y="85"/>
                    </a:lnTo>
                    <a:lnTo>
                      <a:pt x="1102" y="85"/>
                    </a:lnTo>
                    <a:lnTo>
                      <a:pt x="1104" y="85"/>
                    </a:lnTo>
                    <a:lnTo>
                      <a:pt x="1105" y="84"/>
                    </a:lnTo>
                    <a:lnTo>
                      <a:pt x="1107" y="82"/>
                    </a:lnTo>
                    <a:lnTo>
                      <a:pt x="1107" y="78"/>
                    </a:lnTo>
                    <a:lnTo>
                      <a:pt x="1109" y="73"/>
                    </a:lnTo>
                    <a:lnTo>
                      <a:pt x="1109" y="64"/>
                    </a:lnTo>
                    <a:lnTo>
                      <a:pt x="1100" y="59"/>
                    </a:lnTo>
                    <a:lnTo>
                      <a:pt x="1091" y="57"/>
                    </a:lnTo>
                    <a:lnTo>
                      <a:pt x="1084" y="57"/>
                    </a:lnTo>
                    <a:lnTo>
                      <a:pt x="1076" y="54"/>
                    </a:lnTo>
                    <a:lnTo>
                      <a:pt x="1063" y="45"/>
                    </a:lnTo>
                    <a:lnTo>
                      <a:pt x="1055" y="37"/>
                    </a:lnTo>
                    <a:lnTo>
                      <a:pt x="1049" y="26"/>
                    </a:lnTo>
                    <a:lnTo>
                      <a:pt x="1042" y="16"/>
                    </a:lnTo>
                    <a:lnTo>
                      <a:pt x="1034" y="9"/>
                    </a:lnTo>
                    <a:lnTo>
                      <a:pt x="1020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/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9D428A30-E5CF-474B-F0E3-739CCD34D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00" y="2108200"/>
                <a:ext cx="7697788" cy="3846513"/>
              </a:xfrm>
              <a:custGeom>
                <a:avLst/>
                <a:gdLst>
                  <a:gd name="T0" fmla="*/ 1599 w 4849"/>
                  <a:gd name="T1" fmla="*/ 786 h 2423"/>
                  <a:gd name="T2" fmla="*/ 1536 w 4849"/>
                  <a:gd name="T3" fmla="*/ 779 h 2423"/>
                  <a:gd name="T4" fmla="*/ 529 w 4849"/>
                  <a:gd name="T5" fmla="*/ 651 h 2423"/>
                  <a:gd name="T6" fmla="*/ 4301 w 4849"/>
                  <a:gd name="T7" fmla="*/ 791 h 2423"/>
                  <a:gd name="T8" fmla="*/ 2510 w 4849"/>
                  <a:gd name="T9" fmla="*/ 575 h 2423"/>
                  <a:gd name="T10" fmla="*/ 2579 w 4849"/>
                  <a:gd name="T11" fmla="*/ 552 h 2423"/>
                  <a:gd name="T12" fmla="*/ 2649 w 4849"/>
                  <a:gd name="T13" fmla="*/ 522 h 2423"/>
                  <a:gd name="T14" fmla="*/ 2347 w 4849"/>
                  <a:gd name="T15" fmla="*/ 611 h 2423"/>
                  <a:gd name="T16" fmla="*/ 2304 w 4849"/>
                  <a:gd name="T17" fmla="*/ 615 h 2423"/>
                  <a:gd name="T18" fmla="*/ 2269 w 4849"/>
                  <a:gd name="T19" fmla="*/ 580 h 2423"/>
                  <a:gd name="T20" fmla="*/ 1234 w 4849"/>
                  <a:gd name="T21" fmla="*/ 424 h 2423"/>
                  <a:gd name="T22" fmla="*/ 1297 w 4849"/>
                  <a:gd name="T23" fmla="*/ 367 h 2423"/>
                  <a:gd name="T24" fmla="*/ 1178 w 4849"/>
                  <a:gd name="T25" fmla="*/ 307 h 2423"/>
                  <a:gd name="T26" fmla="*/ 1171 w 4849"/>
                  <a:gd name="T27" fmla="*/ 369 h 2423"/>
                  <a:gd name="T28" fmla="*/ 2044 w 4849"/>
                  <a:gd name="T29" fmla="*/ 365 h 2423"/>
                  <a:gd name="T30" fmla="*/ 2082 w 4849"/>
                  <a:gd name="T31" fmla="*/ 288 h 2423"/>
                  <a:gd name="T32" fmla="*/ 1297 w 4849"/>
                  <a:gd name="T33" fmla="*/ 215 h 2423"/>
                  <a:gd name="T34" fmla="*/ 2979 w 4849"/>
                  <a:gd name="T35" fmla="*/ 177 h 2423"/>
                  <a:gd name="T36" fmla="*/ 4833 w 4849"/>
                  <a:gd name="T37" fmla="*/ 109 h 2423"/>
                  <a:gd name="T38" fmla="*/ 1082 w 4849"/>
                  <a:gd name="T39" fmla="*/ 131 h 2423"/>
                  <a:gd name="T40" fmla="*/ 1167 w 4849"/>
                  <a:gd name="T41" fmla="*/ 154 h 2423"/>
                  <a:gd name="T42" fmla="*/ 1197 w 4849"/>
                  <a:gd name="T43" fmla="*/ 273 h 2423"/>
                  <a:gd name="T44" fmla="*/ 1078 w 4849"/>
                  <a:gd name="T45" fmla="*/ 379 h 2423"/>
                  <a:gd name="T46" fmla="*/ 1164 w 4849"/>
                  <a:gd name="T47" fmla="*/ 582 h 2423"/>
                  <a:gd name="T48" fmla="*/ 1281 w 4849"/>
                  <a:gd name="T49" fmla="*/ 575 h 2423"/>
                  <a:gd name="T50" fmla="*/ 1386 w 4849"/>
                  <a:gd name="T51" fmla="*/ 484 h 2423"/>
                  <a:gd name="T52" fmla="*/ 1501 w 4849"/>
                  <a:gd name="T53" fmla="*/ 564 h 2423"/>
                  <a:gd name="T54" fmla="*/ 1396 w 4849"/>
                  <a:gd name="T55" fmla="*/ 721 h 2423"/>
                  <a:gd name="T56" fmla="*/ 1459 w 4849"/>
                  <a:gd name="T57" fmla="*/ 798 h 2423"/>
                  <a:gd name="T58" fmla="*/ 1298 w 4849"/>
                  <a:gd name="T59" fmla="*/ 955 h 2423"/>
                  <a:gd name="T60" fmla="*/ 1124 w 4849"/>
                  <a:gd name="T61" fmla="*/ 1077 h 2423"/>
                  <a:gd name="T62" fmla="*/ 1085 w 4849"/>
                  <a:gd name="T63" fmla="*/ 1234 h 2423"/>
                  <a:gd name="T64" fmla="*/ 1194 w 4849"/>
                  <a:gd name="T65" fmla="*/ 1320 h 2423"/>
                  <a:gd name="T66" fmla="*/ 1361 w 4849"/>
                  <a:gd name="T67" fmla="*/ 1344 h 2423"/>
                  <a:gd name="T68" fmla="*/ 1616 w 4849"/>
                  <a:gd name="T69" fmla="*/ 1421 h 2423"/>
                  <a:gd name="T70" fmla="*/ 1866 w 4849"/>
                  <a:gd name="T71" fmla="*/ 1604 h 2423"/>
                  <a:gd name="T72" fmla="*/ 1647 w 4849"/>
                  <a:gd name="T73" fmla="*/ 1966 h 2423"/>
                  <a:gd name="T74" fmla="*/ 1496 w 4849"/>
                  <a:gd name="T75" fmla="*/ 2105 h 2423"/>
                  <a:gd name="T76" fmla="*/ 1431 w 4849"/>
                  <a:gd name="T77" fmla="*/ 2215 h 2423"/>
                  <a:gd name="T78" fmla="*/ 1396 w 4849"/>
                  <a:gd name="T79" fmla="*/ 2371 h 2423"/>
                  <a:gd name="T80" fmla="*/ 1302 w 4849"/>
                  <a:gd name="T81" fmla="*/ 2315 h 2423"/>
                  <a:gd name="T82" fmla="*/ 1270 w 4849"/>
                  <a:gd name="T83" fmla="*/ 1667 h 2423"/>
                  <a:gd name="T84" fmla="*/ 1269 w 4849"/>
                  <a:gd name="T85" fmla="*/ 1400 h 2423"/>
                  <a:gd name="T86" fmla="*/ 1056 w 4849"/>
                  <a:gd name="T87" fmla="*/ 1288 h 2423"/>
                  <a:gd name="T88" fmla="*/ 813 w 4849"/>
                  <a:gd name="T89" fmla="*/ 1102 h 2423"/>
                  <a:gd name="T90" fmla="*/ 818 w 4849"/>
                  <a:gd name="T91" fmla="*/ 1171 h 2423"/>
                  <a:gd name="T92" fmla="*/ 642 w 4849"/>
                  <a:gd name="T93" fmla="*/ 939 h 2423"/>
                  <a:gd name="T94" fmla="*/ 639 w 4849"/>
                  <a:gd name="T95" fmla="*/ 739 h 2423"/>
                  <a:gd name="T96" fmla="*/ 490 w 4849"/>
                  <a:gd name="T97" fmla="*/ 522 h 2423"/>
                  <a:gd name="T98" fmla="*/ 141 w 4849"/>
                  <a:gd name="T99" fmla="*/ 576 h 2423"/>
                  <a:gd name="T100" fmla="*/ 115 w 4849"/>
                  <a:gd name="T101" fmla="*/ 482 h 2423"/>
                  <a:gd name="T102" fmla="*/ 85 w 4849"/>
                  <a:gd name="T103" fmla="*/ 334 h 2423"/>
                  <a:gd name="T104" fmla="*/ 110 w 4849"/>
                  <a:gd name="T105" fmla="*/ 255 h 2423"/>
                  <a:gd name="T106" fmla="*/ 234 w 4849"/>
                  <a:gd name="T107" fmla="*/ 107 h 2423"/>
                  <a:gd name="T108" fmla="*/ 499 w 4849"/>
                  <a:gd name="T109" fmla="*/ 136 h 2423"/>
                  <a:gd name="T110" fmla="*/ 632 w 4849"/>
                  <a:gd name="T111" fmla="*/ 149 h 2423"/>
                  <a:gd name="T112" fmla="*/ 771 w 4849"/>
                  <a:gd name="T113" fmla="*/ 218 h 2423"/>
                  <a:gd name="T114" fmla="*/ 979 w 4849"/>
                  <a:gd name="T115" fmla="*/ 222 h 2423"/>
                  <a:gd name="T116" fmla="*/ 918 w 4849"/>
                  <a:gd name="T117" fmla="*/ 131 h 2423"/>
                  <a:gd name="T118" fmla="*/ 733 w 4849"/>
                  <a:gd name="T119" fmla="*/ 157 h 2423"/>
                  <a:gd name="T120" fmla="*/ 776 w 4849"/>
                  <a:gd name="T121" fmla="*/ 42 h 2423"/>
                  <a:gd name="T122" fmla="*/ 902 w 4849"/>
                  <a:gd name="T123" fmla="*/ 28 h 2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9" h="2423">
                    <a:moveTo>
                      <a:pt x="1469" y="711"/>
                    </a:moveTo>
                    <a:lnTo>
                      <a:pt x="1482" y="712"/>
                    </a:lnTo>
                    <a:lnTo>
                      <a:pt x="1490" y="714"/>
                    </a:lnTo>
                    <a:lnTo>
                      <a:pt x="1501" y="718"/>
                    </a:lnTo>
                    <a:lnTo>
                      <a:pt x="1501" y="726"/>
                    </a:lnTo>
                    <a:lnTo>
                      <a:pt x="1497" y="726"/>
                    </a:lnTo>
                    <a:lnTo>
                      <a:pt x="1494" y="728"/>
                    </a:lnTo>
                    <a:lnTo>
                      <a:pt x="1490" y="728"/>
                    </a:lnTo>
                    <a:lnTo>
                      <a:pt x="1487" y="728"/>
                    </a:lnTo>
                    <a:lnTo>
                      <a:pt x="1482" y="730"/>
                    </a:lnTo>
                    <a:lnTo>
                      <a:pt x="1478" y="725"/>
                    </a:lnTo>
                    <a:lnTo>
                      <a:pt x="1476" y="723"/>
                    </a:lnTo>
                    <a:lnTo>
                      <a:pt x="1475" y="719"/>
                    </a:lnTo>
                    <a:lnTo>
                      <a:pt x="1473" y="716"/>
                    </a:lnTo>
                    <a:lnTo>
                      <a:pt x="1469" y="711"/>
                    </a:lnTo>
                    <a:close/>
                    <a:moveTo>
                      <a:pt x="1551" y="691"/>
                    </a:moveTo>
                    <a:lnTo>
                      <a:pt x="1562" y="691"/>
                    </a:lnTo>
                    <a:lnTo>
                      <a:pt x="1562" y="705"/>
                    </a:lnTo>
                    <a:lnTo>
                      <a:pt x="1562" y="718"/>
                    </a:lnTo>
                    <a:lnTo>
                      <a:pt x="1564" y="728"/>
                    </a:lnTo>
                    <a:lnTo>
                      <a:pt x="1565" y="740"/>
                    </a:lnTo>
                    <a:lnTo>
                      <a:pt x="1585" y="740"/>
                    </a:lnTo>
                    <a:lnTo>
                      <a:pt x="1585" y="760"/>
                    </a:lnTo>
                    <a:lnTo>
                      <a:pt x="1593" y="760"/>
                    </a:lnTo>
                    <a:lnTo>
                      <a:pt x="1595" y="761"/>
                    </a:lnTo>
                    <a:lnTo>
                      <a:pt x="1597" y="761"/>
                    </a:lnTo>
                    <a:lnTo>
                      <a:pt x="1599" y="761"/>
                    </a:lnTo>
                    <a:lnTo>
                      <a:pt x="1600" y="761"/>
                    </a:lnTo>
                    <a:lnTo>
                      <a:pt x="1602" y="761"/>
                    </a:lnTo>
                    <a:lnTo>
                      <a:pt x="1604" y="763"/>
                    </a:lnTo>
                    <a:lnTo>
                      <a:pt x="1602" y="774"/>
                    </a:lnTo>
                    <a:lnTo>
                      <a:pt x="1599" y="786"/>
                    </a:lnTo>
                    <a:lnTo>
                      <a:pt x="1597" y="798"/>
                    </a:lnTo>
                    <a:lnTo>
                      <a:pt x="1593" y="798"/>
                    </a:lnTo>
                    <a:lnTo>
                      <a:pt x="1592" y="794"/>
                    </a:lnTo>
                    <a:lnTo>
                      <a:pt x="1592" y="793"/>
                    </a:lnTo>
                    <a:lnTo>
                      <a:pt x="1592" y="791"/>
                    </a:lnTo>
                    <a:lnTo>
                      <a:pt x="1590" y="789"/>
                    </a:lnTo>
                    <a:lnTo>
                      <a:pt x="1590" y="787"/>
                    </a:lnTo>
                    <a:lnTo>
                      <a:pt x="1588" y="791"/>
                    </a:lnTo>
                    <a:lnTo>
                      <a:pt x="1586" y="791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5" y="793"/>
                    </a:lnTo>
                    <a:lnTo>
                      <a:pt x="1581" y="794"/>
                    </a:lnTo>
                    <a:lnTo>
                      <a:pt x="1581" y="787"/>
                    </a:lnTo>
                    <a:lnTo>
                      <a:pt x="1583" y="786"/>
                    </a:lnTo>
                    <a:lnTo>
                      <a:pt x="1583" y="784"/>
                    </a:lnTo>
                    <a:lnTo>
                      <a:pt x="1585" y="782"/>
                    </a:lnTo>
                    <a:lnTo>
                      <a:pt x="1585" y="779"/>
                    </a:lnTo>
                    <a:lnTo>
                      <a:pt x="1585" y="775"/>
                    </a:lnTo>
                    <a:lnTo>
                      <a:pt x="1581" y="775"/>
                    </a:lnTo>
                    <a:lnTo>
                      <a:pt x="1574" y="782"/>
                    </a:lnTo>
                    <a:lnTo>
                      <a:pt x="1567" y="789"/>
                    </a:lnTo>
                    <a:lnTo>
                      <a:pt x="1558" y="794"/>
                    </a:lnTo>
                    <a:lnTo>
                      <a:pt x="1558" y="789"/>
                    </a:lnTo>
                    <a:lnTo>
                      <a:pt x="1558" y="784"/>
                    </a:lnTo>
                    <a:lnTo>
                      <a:pt x="1558" y="782"/>
                    </a:lnTo>
                    <a:lnTo>
                      <a:pt x="1557" y="781"/>
                    </a:lnTo>
                    <a:lnTo>
                      <a:pt x="1553" y="779"/>
                    </a:lnTo>
                    <a:lnTo>
                      <a:pt x="1548" y="779"/>
                    </a:lnTo>
                    <a:lnTo>
                      <a:pt x="1539" y="779"/>
                    </a:lnTo>
                    <a:lnTo>
                      <a:pt x="1536" y="779"/>
                    </a:lnTo>
                    <a:lnTo>
                      <a:pt x="1532" y="779"/>
                    </a:lnTo>
                    <a:lnTo>
                      <a:pt x="1527" y="777"/>
                    </a:lnTo>
                    <a:lnTo>
                      <a:pt x="1522" y="777"/>
                    </a:lnTo>
                    <a:lnTo>
                      <a:pt x="1517" y="775"/>
                    </a:lnTo>
                    <a:lnTo>
                      <a:pt x="1513" y="772"/>
                    </a:lnTo>
                    <a:lnTo>
                      <a:pt x="1523" y="758"/>
                    </a:lnTo>
                    <a:lnTo>
                      <a:pt x="1534" y="737"/>
                    </a:lnTo>
                    <a:lnTo>
                      <a:pt x="1541" y="714"/>
                    </a:lnTo>
                    <a:lnTo>
                      <a:pt x="1551" y="691"/>
                    </a:lnTo>
                    <a:close/>
                    <a:moveTo>
                      <a:pt x="1220" y="630"/>
                    </a:moveTo>
                    <a:lnTo>
                      <a:pt x="1235" y="630"/>
                    </a:lnTo>
                    <a:lnTo>
                      <a:pt x="1235" y="637"/>
                    </a:lnTo>
                    <a:lnTo>
                      <a:pt x="1232" y="637"/>
                    </a:lnTo>
                    <a:lnTo>
                      <a:pt x="1230" y="639"/>
                    </a:lnTo>
                    <a:lnTo>
                      <a:pt x="1229" y="639"/>
                    </a:lnTo>
                    <a:lnTo>
                      <a:pt x="1227" y="639"/>
                    </a:lnTo>
                    <a:lnTo>
                      <a:pt x="1225" y="641"/>
                    </a:lnTo>
                    <a:lnTo>
                      <a:pt x="1220" y="641"/>
                    </a:lnTo>
                    <a:lnTo>
                      <a:pt x="1220" y="630"/>
                    </a:lnTo>
                    <a:close/>
                    <a:moveTo>
                      <a:pt x="515" y="622"/>
                    </a:moveTo>
                    <a:lnTo>
                      <a:pt x="522" y="622"/>
                    </a:lnTo>
                    <a:lnTo>
                      <a:pt x="525" y="623"/>
                    </a:lnTo>
                    <a:lnTo>
                      <a:pt x="529" y="625"/>
                    </a:lnTo>
                    <a:lnTo>
                      <a:pt x="534" y="625"/>
                    </a:lnTo>
                    <a:lnTo>
                      <a:pt x="541" y="625"/>
                    </a:lnTo>
                    <a:lnTo>
                      <a:pt x="543" y="639"/>
                    </a:lnTo>
                    <a:lnTo>
                      <a:pt x="546" y="650"/>
                    </a:lnTo>
                    <a:lnTo>
                      <a:pt x="548" y="664"/>
                    </a:lnTo>
                    <a:lnTo>
                      <a:pt x="541" y="664"/>
                    </a:lnTo>
                    <a:lnTo>
                      <a:pt x="537" y="658"/>
                    </a:lnTo>
                    <a:lnTo>
                      <a:pt x="534" y="655"/>
                    </a:lnTo>
                    <a:lnTo>
                      <a:pt x="529" y="651"/>
                    </a:lnTo>
                    <a:lnTo>
                      <a:pt x="525" y="648"/>
                    </a:lnTo>
                    <a:lnTo>
                      <a:pt x="522" y="643"/>
                    </a:lnTo>
                    <a:lnTo>
                      <a:pt x="518" y="637"/>
                    </a:lnTo>
                    <a:lnTo>
                      <a:pt x="516" y="634"/>
                    </a:lnTo>
                    <a:lnTo>
                      <a:pt x="515" y="630"/>
                    </a:lnTo>
                    <a:lnTo>
                      <a:pt x="515" y="627"/>
                    </a:lnTo>
                    <a:lnTo>
                      <a:pt x="515" y="622"/>
                    </a:lnTo>
                    <a:close/>
                    <a:moveTo>
                      <a:pt x="4304" y="609"/>
                    </a:move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3"/>
                    </a:lnTo>
                    <a:lnTo>
                      <a:pt x="4307" y="613"/>
                    </a:lnTo>
                    <a:lnTo>
                      <a:pt x="4307" y="615"/>
                    </a:lnTo>
                    <a:lnTo>
                      <a:pt x="4313" y="627"/>
                    </a:lnTo>
                    <a:lnTo>
                      <a:pt x="4313" y="643"/>
                    </a:lnTo>
                    <a:lnTo>
                      <a:pt x="4313" y="658"/>
                    </a:lnTo>
                    <a:lnTo>
                      <a:pt x="4316" y="676"/>
                    </a:lnTo>
                    <a:lnTo>
                      <a:pt x="4321" y="693"/>
                    </a:lnTo>
                    <a:lnTo>
                      <a:pt x="4330" y="712"/>
                    </a:lnTo>
                    <a:lnTo>
                      <a:pt x="4335" y="733"/>
                    </a:lnTo>
                    <a:lnTo>
                      <a:pt x="4311" y="730"/>
                    </a:lnTo>
                    <a:lnTo>
                      <a:pt x="4311" y="746"/>
                    </a:lnTo>
                    <a:lnTo>
                      <a:pt x="4314" y="758"/>
                    </a:lnTo>
                    <a:lnTo>
                      <a:pt x="4316" y="770"/>
                    </a:lnTo>
                    <a:lnTo>
                      <a:pt x="4320" y="787"/>
                    </a:lnTo>
                    <a:lnTo>
                      <a:pt x="4314" y="787"/>
                    </a:lnTo>
                    <a:lnTo>
                      <a:pt x="4311" y="787"/>
                    </a:lnTo>
                    <a:lnTo>
                      <a:pt x="4306" y="789"/>
                    </a:lnTo>
                    <a:lnTo>
                      <a:pt x="4304" y="789"/>
                    </a:lnTo>
                    <a:lnTo>
                      <a:pt x="4301" y="791"/>
                    </a:lnTo>
                    <a:lnTo>
                      <a:pt x="4301" y="791"/>
                    </a:lnTo>
                    <a:lnTo>
                      <a:pt x="4297" y="781"/>
                    </a:lnTo>
                    <a:lnTo>
                      <a:pt x="4295" y="761"/>
                    </a:lnTo>
                    <a:lnTo>
                      <a:pt x="4295" y="739"/>
                    </a:lnTo>
                    <a:lnTo>
                      <a:pt x="4295" y="714"/>
                    </a:lnTo>
                    <a:lnTo>
                      <a:pt x="4295" y="691"/>
                    </a:lnTo>
                    <a:lnTo>
                      <a:pt x="4292" y="676"/>
                    </a:lnTo>
                    <a:lnTo>
                      <a:pt x="4292" y="637"/>
                    </a:lnTo>
                    <a:lnTo>
                      <a:pt x="4295" y="632"/>
                    </a:lnTo>
                    <a:lnTo>
                      <a:pt x="4297" y="629"/>
                    </a:lnTo>
                    <a:lnTo>
                      <a:pt x="4299" y="625"/>
                    </a:lnTo>
                    <a:lnTo>
                      <a:pt x="4301" y="622"/>
                    </a:lnTo>
                    <a:lnTo>
                      <a:pt x="4302" y="616"/>
                    </a:lnTo>
                    <a:lnTo>
                      <a:pt x="4304" y="609"/>
                    </a:lnTo>
                    <a:close/>
                    <a:moveTo>
                      <a:pt x="2253" y="595"/>
                    </a:moveTo>
                    <a:lnTo>
                      <a:pt x="2257" y="616"/>
                    </a:lnTo>
                    <a:lnTo>
                      <a:pt x="2255" y="637"/>
                    </a:lnTo>
                    <a:lnTo>
                      <a:pt x="2250" y="660"/>
                    </a:lnTo>
                    <a:lnTo>
                      <a:pt x="2236" y="667"/>
                    </a:lnTo>
                    <a:lnTo>
                      <a:pt x="2223" y="671"/>
                    </a:lnTo>
                    <a:lnTo>
                      <a:pt x="2204" y="672"/>
                    </a:lnTo>
                    <a:lnTo>
                      <a:pt x="2204" y="664"/>
                    </a:lnTo>
                    <a:lnTo>
                      <a:pt x="2209" y="651"/>
                    </a:lnTo>
                    <a:lnTo>
                      <a:pt x="2209" y="636"/>
                    </a:lnTo>
                    <a:lnTo>
                      <a:pt x="2208" y="618"/>
                    </a:lnTo>
                    <a:lnTo>
                      <a:pt x="2218" y="609"/>
                    </a:lnTo>
                    <a:lnTo>
                      <a:pt x="2227" y="602"/>
                    </a:lnTo>
                    <a:lnTo>
                      <a:pt x="2237" y="597"/>
                    </a:lnTo>
                    <a:lnTo>
                      <a:pt x="2253" y="595"/>
                    </a:lnTo>
                    <a:close/>
                    <a:moveTo>
                      <a:pt x="2503" y="568"/>
                    </a:moveTo>
                    <a:lnTo>
                      <a:pt x="2506" y="571"/>
                    </a:lnTo>
                    <a:lnTo>
                      <a:pt x="2508" y="573"/>
                    </a:lnTo>
                    <a:lnTo>
                      <a:pt x="2510" y="575"/>
                    </a:lnTo>
                    <a:lnTo>
                      <a:pt x="2510" y="578"/>
                    </a:lnTo>
                    <a:lnTo>
                      <a:pt x="2510" y="582"/>
                    </a:lnTo>
                    <a:lnTo>
                      <a:pt x="2511" y="587"/>
                    </a:lnTo>
                    <a:lnTo>
                      <a:pt x="2510" y="590"/>
                    </a:lnTo>
                    <a:lnTo>
                      <a:pt x="2508" y="592"/>
                    </a:lnTo>
                    <a:lnTo>
                      <a:pt x="2508" y="594"/>
                    </a:lnTo>
                    <a:lnTo>
                      <a:pt x="2508" y="595"/>
                    </a:lnTo>
                    <a:lnTo>
                      <a:pt x="2508" y="597"/>
                    </a:lnTo>
                    <a:lnTo>
                      <a:pt x="2506" y="599"/>
                    </a:lnTo>
                    <a:lnTo>
                      <a:pt x="2504" y="601"/>
                    </a:lnTo>
                    <a:lnTo>
                      <a:pt x="2503" y="601"/>
                    </a:lnTo>
                    <a:lnTo>
                      <a:pt x="2501" y="601"/>
                    </a:lnTo>
                    <a:lnTo>
                      <a:pt x="2499" y="602"/>
                    </a:lnTo>
                    <a:lnTo>
                      <a:pt x="2496" y="602"/>
                    </a:lnTo>
                    <a:lnTo>
                      <a:pt x="2490" y="590"/>
                    </a:lnTo>
                    <a:lnTo>
                      <a:pt x="2487" y="585"/>
                    </a:lnTo>
                    <a:lnTo>
                      <a:pt x="2487" y="583"/>
                    </a:lnTo>
                    <a:lnTo>
                      <a:pt x="2489" y="582"/>
                    </a:lnTo>
                    <a:lnTo>
                      <a:pt x="2496" y="578"/>
                    </a:lnTo>
                    <a:lnTo>
                      <a:pt x="2503" y="568"/>
                    </a:lnTo>
                    <a:close/>
                    <a:moveTo>
                      <a:pt x="2583" y="529"/>
                    </a:moveTo>
                    <a:lnTo>
                      <a:pt x="2588" y="531"/>
                    </a:lnTo>
                    <a:lnTo>
                      <a:pt x="2590" y="531"/>
                    </a:lnTo>
                    <a:lnTo>
                      <a:pt x="2592" y="531"/>
                    </a:lnTo>
                    <a:lnTo>
                      <a:pt x="2593" y="533"/>
                    </a:lnTo>
                    <a:lnTo>
                      <a:pt x="2595" y="533"/>
                    </a:lnTo>
                    <a:lnTo>
                      <a:pt x="2592" y="538"/>
                    </a:lnTo>
                    <a:lnTo>
                      <a:pt x="2590" y="543"/>
                    </a:lnTo>
                    <a:lnTo>
                      <a:pt x="2588" y="548"/>
                    </a:lnTo>
                    <a:lnTo>
                      <a:pt x="2585" y="554"/>
                    </a:lnTo>
                    <a:lnTo>
                      <a:pt x="2579" y="557"/>
                    </a:lnTo>
                    <a:lnTo>
                      <a:pt x="2579" y="552"/>
                    </a:lnTo>
                    <a:lnTo>
                      <a:pt x="2578" y="552"/>
                    </a:lnTo>
                    <a:lnTo>
                      <a:pt x="2578" y="550"/>
                    </a:lnTo>
                    <a:lnTo>
                      <a:pt x="2578" y="550"/>
                    </a:lnTo>
                    <a:lnTo>
                      <a:pt x="2578" y="548"/>
                    </a:lnTo>
                    <a:lnTo>
                      <a:pt x="2576" y="545"/>
                    </a:lnTo>
                    <a:lnTo>
                      <a:pt x="2579" y="541"/>
                    </a:lnTo>
                    <a:lnTo>
                      <a:pt x="2581" y="538"/>
                    </a:lnTo>
                    <a:lnTo>
                      <a:pt x="2583" y="534"/>
                    </a:lnTo>
                    <a:lnTo>
                      <a:pt x="2583" y="529"/>
                    </a:lnTo>
                    <a:close/>
                    <a:moveTo>
                      <a:pt x="246" y="526"/>
                    </a:moveTo>
                    <a:lnTo>
                      <a:pt x="251" y="534"/>
                    </a:lnTo>
                    <a:lnTo>
                      <a:pt x="251" y="541"/>
                    </a:lnTo>
                    <a:lnTo>
                      <a:pt x="246" y="550"/>
                    </a:lnTo>
                    <a:lnTo>
                      <a:pt x="239" y="555"/>
                    </a:lnTo>
                    <a:lnTo>
                      <a:pt x="232" y="559"/>
                    </a:lnTo>
                    <a:lnTo>
                      <a:pt x="230" y="561"/>
                    </a:lnTo>
                    <a:lnTo>
                      <a:pt x="227" y="557"/>
                    </a:lnTo>
                    <a:lnTo>
                      <a:pt x="225" y="554"/>
                    </a:lnTo>
                    <a:lnTo>
                      <a:pt x="223" y="548"/>
                    </a:lnTo>
                    <a:lnTo>
                      <a:pt x="223" y="543"/>
                    </a:lnTo>
                    <a:lnTo>
                      <a:pt x="221" y="538"/>
                    </a:lnTo>
                    <a:lnTo>
                      <a:pt x="234" y="533"/>
                    </a:lnTo>
                    <a:lnTo>
                      <a:pt x="237" y="531"/>
                    </a:lnTo>
                    <a:lnTo>
                      <a:pt x="242" y="529"/>
                    </a:lnTo>
                    <a:lnTo>
                      <a:pt x="246" y="526"/>
                    </a:lnTo>
                    <a:close/>
                    <a:moveTo>
                      <a:pt x="2646" y="503"/>
                    </a:moveTo>
                    <a:lnTo>
                      <a:pt x="2660" y="510"/>
                    </a:lnTo>
                    <a:lnTo>
                      <a:pt x="2660" y="515"/>
                    </a:lnTo>
                    <a:lnTo>
                      <a:pt x="2656" y="515"/>
                    </a:lnTo>
                    <a:lnTo>
                      <a:pt x="2655" y="517"/>
                    </a:lnTo>
                    <a:lnTo>
                      <a:pt x="2651" y="519"/>
                    </a:lnTo>
                    <a:lnTo>
                      <a:pt x="2649" y="522"/>
                    </a:lnTo>
                    <a:lnTo>
                      <a:pt x="2646" y="520"/>
                    </a:lnTo>
                    <a:lnTo>
                      <a:pt x="2644" y="520"/>
                    </a:lnTo>
                    <a:lnTo>
                      <a:pt x="2644" y="520"/>
                    </a:lnTo>
                    <a:lnTo>
                      <a:pt x="2642" y="519"/>
                    </a:lnTo>
                    <a:lnTo>
                      <a:pt x="2641" y="519"/>
                    </a:lnTo>
                    <a:lnTo>
                      <a:pt x="2641" y="515"/>
                    </a:lnTo>
                    <a:lnTo>
                      <a:pt x="2641" y="512"/>
                    </a:lnTo>
                    <a:lnTo>
                      <a:pt x="2641" y="510"/>
                    </a:lnTo>
                    <a:lnTo>
                      <a:pt x="2641" y="510"/>
                    </a:lnTo>
                    <a:lnTo>
                      <a:pt x="2642" y="506"/>
                    </a:lnTo>
                    <a:lnTo>
                      <a:pt x="2646" y="503"/>
                    </a:lnTo>
                    <a:close/>
                    <a:moveTo>
                      <a:pt x="2272" y="494"/>
                    </a:moveTo>
                    <a:lnTo>
                      <a:pt x="2290" y="496"/>
                    </a:lnTo>
                    <a:lnTo>
                      <a:pt x="2304" y="499"/>
                    </a:lnTo>
                    <a:lnTo>
                      <a:pt x="2300" y="506"/>
                    </a:lnTo>
                    <a:lnTo>
                      <a:pt x="2298" y="512"/>
                    </a:lnTo>
                    <a:lnTo>
                      <a:pt x="2295" y="517"/>
                    </a:lnTo>
                    <a:lnTo>
                      <a:pt x="2291" y="522"/>
                    </a:lnTo>
                    <a:lnTo>
                      <a:pt x="2300" y="522"/>
                    </a:lnTo>
                    <a:lnTo>
                      <a:pt x="2304" y="519"/>
                    </a:lnTo>
                    <a:lnTo>
                      <a:pt x="2305" y="517"/>
                    </a:lnTo>
                    <a:lnTo>
                      <a:pt x="2309" y="515"/>
                    </a:lnTo>
                    <a:lnTo>
                      <a:pt x="2314" y="515"/>
                    </a:lnTo>
                    <a:lnTo>
                      <a:pt x="2314" y="522"/>
                    </a:lnTo>
                    <a:lnTo>
                      <a:pt x="2319" y="534"/>
                    </a:lnTo>
                    <a:lnTo>
                      <a:pt x="2316" y="545"/>
                    </a:lnTo>
                    <a:lnTo>
                      <a:pt x="2311" y="554"/>
                    </a:lnTo>
                    <a:lnTo>
                      <a:pt x="2307" y="561"/>
                    </a:lnTo>
                    <a:lnTo>
                      <a:pt x="2316" y="569"/>
                    </a:lnTo>
                    <a:lnTo>
                      <a:pt x="2325" y="582"/>
                    </a:lnTo>
                    <a:lnTo>
                      <a:pt x="2337" y="595"/>
                    </a:lnTo>
                    <a:lnTo>
                      <a:pt x="2347" y="611"/>
                    </a:lnTo>
                    <a:lnTo>
                      <a:pt x="2356" y="629"/>
                    </a:lnTo>
                    <a:lnTo>
                      <a:pt x="2363" y="644"/>
                    </a:lnTo>
                    <a:lnTo>
                      <a:pt x="2365" y="657"/>
                    </a:lnTo>
                    <a:lnTo>
                      <a:pt x="2361" y="669"/>
                    </a:lnTo>
                    <a:lnTo>
                      <a:pt x="2353" y="676"/>
                    </a:lnTo>
                    <a:lnTo>
                      <a:pt x="2342" y="683"/>
                    </a:lnTo>
                    <a:lnTo>
                      <a:pt x="2325" y="690"/>
                    </a:lnTo>
                    <a:lnTo>
                      <a:pt x="2304" y="695"/>
                    </a:lnTo>
                    <a:lnTo>
                      <a:pt x="2285" y="700"/>
                    </a:lnTo>
                    <a:lnTo>
                      <a:pt x="2269" y="702"/>
                    </a:lnTo>
                    <a:lnTo>
                      <a:pt x="2269" y="698"/>
                    </a:lnTo>
                    <a:lnTo>
                      <a:pt x="2279" y="683"/>
                    </a:lnTo>
                    <a:lnTo>
                      <a:pt x="2288" y="667"/>
                    </a:lnTo>
                    <a:lnTo>
                      <a:pt x="2283" y="667"/>
                    </a:lnTo>
                    <a:lnTo>
                      <a:pt x="2279" y="667"/>
                    </a:lnTo>
                    <a:lnTo>
                      <a:pt x="2276" y="665"/>
                    </a:lnTo>
                    <a:lnTo>
                      <a:pt x="2276" y="664"/>
                    </a:lnTo>
                    <a:lnTo>
                      <a:pt x="2274" y="662"/>
                    </a:lnTo>
                    <a:lnTo>
                      <a:pt x="2274" y="658"/>
                    </a:lnTo>
                    <a:lnTo>
                      <a:pt x="2272" y="653"/>
                    </a:lnTo>
                    <a:lnTo>
                      <a:pt x="2285" y="650"/>
                    </a:lnTo>
                    <a:lnTo>
                      <a:pt x="2281" y="646"/>
                    </a:lnTo>
                    <a:lnTo>
                      <a:pt x="2281" y="644"/>
                    </a:lnTo>
                    <a:lnTo>
                      <a:pt x="2279" y="643"/>
                    </a:lnTo>
                    <a:lnTo>
                      <a:pt x="2279" y="643"/>
                    </a:lnTo>
                    <a:lnTo>
                      <a:pt x="2279" y="641"/>
                    </a:lnTo>
                    <a:lnTo>
                      <a:pt x="2281" y="637"/>
                    </a:lnTo>
                    <a:lnTo>
                      <a:pt x="2283" y="630"/>
                    </a:lnTo>
                    <a:lnTo>
                      <a:pt x="2288" y="625"/>
                    </a:lnTo>
                    <a:lnTo>
                      <a:pt x="2291" y="622"/>
                    </a:lnTo>
                    <a:lnTo>
                      <a:pt x="2298" y="618"/>
                    </a:lnTo>
                    <a:lnTo>
                      <a:pt x="2304" y="615"/>
                    </a:lnTo>
                    <a:lnTo>
                      <a:pt x="2302" y="611"/>
                    </a:lnTo>
                    <a:lnTo>
                      <a:pt x="2302" y="609"/>
                    </a:lnTo>
                    <a:lnTo>
                      <a:pt x="2302" y="609"/>
                    </a:lnTo>
                    <a:lnTo>
                      <a:pt x="2300" y="608"/>
                    </a:lnTo>
                    <a:lnTo>
                      <a:pt x="2300" y="606"/>
                    </a:lnTo>
                    <a:lnTo>
                      <a:pt x="2298" y="602"/>
                    </a:lnTo>
                    <a:lnTo>
                      <a:pt x="2297" y="602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5" y="601"/>
                    </a:lnTo>
                    <a:lnTo>
                      <a:pt x="2291" y="599"/>
                    </a:lnTo>
                    <a:lnTo>
                      <a:pt x="2288" y="597"/>
                    </a:lnTo>
                    <a:lnTo>
                      <a:pt x="2286" y="597"/>
                    </a:lnTo>
                    <a:lnTo>
                      <a:pt x="2283" y="597"/>
                    </a:lnTo>
                    <a:lnTo>
                      <a:pt x="2279" y="595"/>
                    </a:lnTo>
                    <a:lnTo>
                      <a:pt x="2276" y="595"/>
                    </a:lnTo>
                    <a:lnTo>
                      <a:pt x="2276" y="594"/>
                    </a:lnTo>
                    <a:lnTo>
                      <a:pt x="2274" y="592"/>
                    </a:lnTo>
                    <a:lnTo>
                      <a:pt x="2274" y="590"/>
                    </a:lnTo>
                    <a:lnTo>
                      <a:pt x="2274" y="587"/>
                    </a:lnTo>
                    <a:lnTo>
                      <a:pt x="2272" y="583"/>
                    </a:lnTo>
                    <a:lnTo>
                      <a:pt x="2274" y="582"/>
                    </a:lnTo>
                    <a:lnTo>
                      <a:pt x="2274" y="580"/>
                    </a:lnTo>
                    <a:lnTo>
                      <a:pt x="2276" y="578"/>
                    </a:lnTo>
                    <a:lnTo>
                      <a:pt x="2276" y="576"/>
                    </a:lnTo>
                    <a:lnTo>
                      <a:pt x="2276" y="573"/>
                    </a:lnTo>
                    <a:lnTo>
                      <a:pt x="2272" y="573"/>
                    </a:lnTo>
                    <a:lnTo>
                      <a:pt x="2271" y="576"/>
                    </a:lnTo>
                    <a:lnTo>
                      <a:pt x="2271" y="578"/>
                    </a:lnTo>
                    <a:lnTo>
                      <a:pt x="2271" y="580"/>
                    </a:lnTo>
                    <a:lnTo>
                      <a:pt x="2269" y="580"/>
                    </a:lnTo>
                    <a:lnTo>
                      <a:pt x="2267" y="582"/>
                    </a:lnTo>
                    <a:lnTo>
                      <a:pt x="2265" y="583"/>
                    </a:lnTo>
                    <a:lnTo>
                      <a:pt x="2262" y="566"/>
                    </a:lnTo>
                    <a:lnTo>
                      <a:pt x="2258" y="550"/>
                    </a:lnTo>
                    <a:lnTo>
                      <a:pt x="2257" y="538"/>
                    </a:lnTo>
                    <a:lnTo>
                      <a:pt x="2260" y="529"/>
                    </a:lnTo>
                    <a:lnTo>
                      <a:pt x="2265" y="520"/>
                    </a:lnTo>
                    <a:lnTo>
                      <a:pt x="2271" y="510"/>
                    </a:lnTo>
                    <a:lnTo>
                      <a:pt x="2272" y="494"/>
                    </a:lnTo>
                    <a:close/>
                    <a:moveTo>
                      <a:pt x="29" y="458"/>
                    </a:moveTo>
                    <a:lnTo>
                      <a:pt x="49" y="458"/>
                    </a:lnTo>
                    <a:lnTo>
                      <a:pt x="49" y="465"/>
                    </a:lnTo>
                    <a:lnTo>
                      <a:pt x="45" y="465"/>
                    </a:lnTo>
                    <a:lnTo>
                      <a:pt x="45" y="468"/>
                    </a:lnTo>
                    <a:lnTo>
                      <a:pt x="40" y="466"/>
                    </a:lnTo>
                    <a:lnTo>
                      <a:pt x="36" y="463"/>
                    </a:lnTo>
                    <a:lnTo>
                      <a:pt x="33" y="461"/>
                    </a:lnTo>
                    <a:lnTo>
                      <a:pt x="29" y="458"/>
                    </a:lnTo>
                    <a:close/>
                    <a:moveTo>
                      <a:pt x="1239" y="403"/>
                    </a:moveTo>
                    <a:lnTo>
                      <a:pt x="1244" y="407"/>
                    </a:lnTo>
                    <a:lnTo>
                      <a:pt x="1249" y="412"/>
                    </a:lnTo>
                    <a:lnTo>
                      <a:pt x="1253" y="419"/>
                    </a:lnTo>
                    <a:lnTo>
                      <a:pt x="1255" y="426"/>
                    </a:lnTo>
                    <a:lnTo>
                      <a:pt x="1251" y="426"/>
                    </a:lnTo>
                    <a:lnTo>
                      <a:pt x="1248" y="428"/>
                    </a:lnTo>
                    <a:lnTo>
                      <a:pt x="1246" y="428"/>
                    </a:lnTo>
                    <a:lnTo>
                      <a:pt x="1241" y="430"/>
                    </a:lnTo>
                    <a:lnTo>
                      <a:pt x="1235" y="430"/>
                    </a:lnTo>
                    <a:lnTo>
                      <a:pt x="1235" y="426"/>
                    </a:lnTo>
                    <a:lnTo>
                      <a:pt x="1234" y="426"/>
                    </a:lnTo>
                    <a:lnTo>
                      <a:pt x="1234" y="424"/>
                    </a:lnTo>
                    <a:lnTo>
                      <a:pt x="1234" y="424"/>
                    </a:lnTo>
                    <a:lnTo>
                      <a:pt x="1232" y="423"/>
                    </a:lnTo>
                    <a:lnTo>
                      <a:pt x="1234" y="419"/>
                    </a:lnTo>
                    <a:lnTo>
                      <a:pt x="1234" y="417"/>
                    </a:lnTo>
                    <a:lnTo>
                      <a:pt x="1234" y="417"/>
                    </a:lnTo>
                    <a:lnTo>
                      <a:pt x="1234" y="416"/>
                    </a:lnTo>
                    <a:lnTo>
                      <a:pt x="1235" y="414"/>
                    </a:lnTo>
                    <a:lnTo>
                      <a:pt x="1239" y="403"/>
                    </a:lnTo>
                    <a:close/>
                    <a:moveTo>
                      <a:pt x="1209" y="391"/>
                    </a:moveTo>
                    <a:lnTo>
                      <a:pt x="1213" y="395"/>
                    </a:lnTo>
                    <a:lnTo>
                      <a:pt x="1215" y="397"/>
                    </a:lnTo>
                    <a:lnTo>
                      <a:pt x="1215" y="398"/>
                    </a:lnTo>
                    <a:lnTo>
                      <a:pt x="1216" y="402"/>
                    </a:lnTo>
                    <a:lnTo>
                      <a:pt x="1216" y="405"/>
                    </a:lnTo>
                    <a:lnTo>
                      <a:pt x="1216" y="410"/>
                    </a:lnTo>
                    <a:lnTo>
                      <a:pt x="1213" y="410"/>
                    </a:lnTo>
                    <a:lnTo>
                      <a:pt x="1213" y="414"/>
                    </a:lnTo>
                    <a:lnTo>
                      <a:pt x="1206" y="412"/>
                    </a:lnTo>
                    <a:lnTo>
                      <a:pt x="1199" y="410"/>
                    </a:lnTo>
                    <a:lnTo>
                      <a:pt x="1194" y="407"/>
                    </a:lnTo>
                    <a:lnTo>
                      <a:pt x="1190" y="407"/>
                    </a:lnTo>
                    <a:lnTo>
                      <a:pt x="1190" y="403"/>
                    </a:lnTo>
                    <a:lnTo>
                      <a:pt x="1197" y="400"/>
                    </a:lnTo>
                    <a:lnTo>
                      <a:pt x="1204" y="397"/>
                    </a:lnTo>
                    <a:lnTo>
                      <a:pt x="1209" y="391"/>
                    </a:lnTo>
                    <a:close/>
                    <a:moveTo>
                      <a:pt x="1286" y="360"/>
                    </a:moveTo>
                    <a:lnTo>
                      <a:pt x="1290" y="362"/>
                    </a:lnTo>
                    <a:lnTo>
                      <a:pt x="1290" y="362"/>
                    </a:lnTo>
                    <a:lnTo>
                      <a:pt x="1291" y="363"/>
                    </a:lnTo>
                    <a:lnTo>
                      <a:pt x="1291" y="363"/>
                    </a:lnTo>
                    <a:lnTo>
                      <a:pt x="1293" y="365"/>
                    </a:lnTo>
                    <a:lnTo>
                      <a:pt x="1297" y="365"/>
                    </a:lnTo>
                    <a:lnTo>
                      <a:pt x="1297" y="367"/>
                    </a:lnTo>
                    <a:lnTo>
                      <a:pt x="1297" y="369"/>
                    </a:lnTo>
                    <a:lnTo>
                      <a:pt x="1295" y="370"/>
                    </a:lnTo>
                    <a:lnTo>
                      <a:pt x="1295" y="370"/>
                    </a:lnTo>
                    <a:lnTo>
                      <a:pt x="1293" y="372"/>
                    </a:lnTo>
                    <a:lnTo>
                      <a:pt x="1291" y="374"/>
                    </a:lnTo>
                    <a:lnTo>
                      <a:pt x="1290" y="374"/>
                    </a:lnTo>
                    <a:lnTo>
                      <a:pt x="1288" y="376"/>
                    </a:lnTo>
                    <a:lnTo>
                      <a:pt x="1286" y="376"/>
                    </a:lnTo>
                    <a:lnTo>
                      <a:pt x="1283" y="376"/>
                    </a:lnTo>
                    <a:lnTo>
                      <a:pt x="1283" y="370"/>
                    </a:lnTo>
                    <a:lnTo>
                      <a:pt x="1283" y="367"/>
                    </a:lnTo>
                    <a:lnTo>
                      <a:pt x="1284" y="365"/>
                    </a:lnTo>
                    <a:lnTo>
                      <a:pt x="1286" y="360"/>
                    </a:lnTo>
                    <a:close/>
                    <a:moveTo>
                      <a:pt x="0" y="341"/>
                    </a:moveTo>
                    <a:lnTo>
                      <a:pt x="17" y="344"/>
                    </a:lnTo>
                    <a:lnTo>
                      <a:pt x="29" y="349"/>
                    </a:lnTo>
                    <a:lnTo>
                      <a:pt x="38" y="360"/>
                    </a:lnTo>
                    <a:lnTo>
                      <a:pt x="35" y="363"/>
                    </a:lnTo>
                    <a:lnTo>
                      <a:pt x="31" y="363"/>
                    </a:lnTo>
                    <a:lnTo>
                      <a:pt x="29" y="365"/>
                    </a:lnTo>
                    <a:lnTo>
                      <a:pt x="28" y="367"/>
                    </a:lnTo>
                    <a:lnTo>
                      <a:pt x="22" y="369"/>
                    </a:lnTo>
                    <a:lnTo>
                      <a:pt x="19" y="365"/>
                    </a:lnTo>
                    <a:lnTo>
                      <a:pt x="14" y="362"/>
                    </a:lnTo>
                    <a:lnTo>
                      <a:pt x="10" y="358"/>
                    </a:lnTo>
                    <a:lnTo>
                      <a:pt x="5" y="356"/>
                    </a:lnTo>
                    <a:lnTo>
                      <a:pt x="3" y="355"/>
                    </a:lnTo>
                    <a:lnTo>
                      <a:pt x="0" y="351"/>
                    </a:lnTo>
                    <a:lnTo>
                      <a:pt x="0" y="348"/>
                    </a:lnTo>
                    <a:lnTo>
                      <a:pt x="0" y="341"/>
                    </a:lnTo>
                    <a:close/>
                    <a:moveTo>
                      <a:pt x="1178" y="299"/>
                    </a:moveTo>
                    <a:lnTo>
                      <a:pt x="1178" y="307"/>
                    </a:lnTo>
                    <a:lnTo>
                      <a:pt x="1180" y="311"/>
                    </a:lnTo>
                    <a:lnTo>
                      <a:pt x="1181" y="314"/>
                    </a:lnTo>
                    <a:lnTo>
                      <a:pt x="1181" y="320"/>
                    </a:lnTo>
                    <a:lnTo>
                      <a:pt x="1181" y="327"/>
                    </a:lnTo>
                    <a:lnTo>
                      <a:pt x="1201" y="327"/>
                    </a:lnTo>
                    <a:lnTo>
                      <a:pt x="1218" y="346"/>
                    </a:lnTo>
                    <a:lnTo>
                      <a:pt x="1235" y="365"/>
                    </a:lnTo>
                    <a:lnTo>
                      <a:pt x="1235" y="367"/>
                    </a:lnTo>
                    <a:lnTo>
                      <a:pt x="1234" y="369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2" y="372"/>
                    </a:lnTo>
                    <a:lnTo>
                      <a:pt x="1229" y="376"/>
                    </a:lnTo>
                    <a:lnTo>
                      <a:pt x="1227" y="377"/>
                    </a:lnTo>
                    <a:lnTo>
                      <a:pt x="1225" y="379"/>
                    </a:lnTo>
                    <a:lnTo>
                      <a:pt x="1223" y="379"/>
                    </a:lnTo>
                    <a:lnTo>
                      <a:pt x="1218" y="379"/>
                    </a:lnTo>
                    <a:lnTo>
                      <a:pt x="1213" y="381"/>
                    </a:lnTo>
                    <a:lnTo>
                      <a:pt x="1213" y="376"/>
                    </a:lnTo>
                    <a:lnTo>
                      <a:pt x="1213" y="370"/>
                    </a:lnTo>
                    <a:lnTo>
                      <a:pt x="1213" y="367"/>
                    </a:lnTo>
                    <a:lnTo>
                      <a:pt x="1213" y="365"/>
                    </a:lnTo>
                    <a:lnTo>
                      <a:pt x="1209" y="362"/>
                    </a:lnTo>
                    <a:lnTo>
                      <a:pt x="1206" y="360"/>
                    </a:lnTo>
                    <a:lnTo>
                      <a:pt x="1201" y="356"/>
                    </a:lnTo>
                    <a:lnTo>
                      <a:pt x="1195" y="370"/>
                    </a:lnTo>
                    <a:lnTo>
                      <a:pt x="1185" y="379"/>
                    </a:lnTo>
                    <a:lnTo>
                      <a:pt x="1171" y="384"/>
                    </a:lnTo>
                    <a:lnTo>
                      <a:pt x="1171" y="379"/>
                    </a:lnTo>
                    <a:lnTo>
                      <a:pt x="1171" y="376"/>
                    </a:lnTo>
                    <a:lnTo>
                      <a:pt x="1173" y="372"/>
                    </a:lnTo>
                    <a:lnTo>
                      <a:pt x="1171" y="369"/>
                    </a:lnTo>
                    <a:lnTo>
                      <a:pt x="1169" y="365"/>
                    </a:lnTo>
                    <a:lnTo>
                      <a:pt x="1167" y="360"/>
                    </a:lnTo>
                    <a:lnTo>
                      <a:pt x="1162" y="358"/>
                    </a:lnTo>
                    <a:lnTo>
                      <a:pt x="1159" y="356"/>
                    </a:lnTo>
                    <a:lnTo>
                      <a:pt x="1155" y="356"/>
                    </a:lnTo>
                    <a:lnTo>
                      <a:pt x="1152" y="355"/>
                    </a:lnTo>
                    <a:lnTo>
                      <a:pt x="1150" y="355"/>
                    </a:lnTo>
                    <a:lnTo>
                      <a:pt x="1146" y="353"/>
                    </a:lnTo>
                    <a:lnTo>
                      <a:pt x="1143" y="349"/>
                    </a:lnTo>
                    <a:lnTo>
                      <a:pt x="1153" y="337"/>
                    </a:lnTo>
                    <a:lnTo>
                      <a:pt x="1160" y="323"/>
                    </a:lnTo>
                    <a:lnTo>
                      <a:pt x="1167" y="309"/>
                    </a:lnTo>
                    <a:lnTo>
                      <a:pt x="1178" y="299"/>
                    </a:lnTo>
                    <a:close/>
                    <a:moveTo>
                      <a:pt x="2150" y="269"/>
                    </a:moveTo>
                    <a:lnTo>
                      <a:pt x="2152" y="273"/>
                    </a:lnTo>
                    <a:lnTo>
                      <a:pt x="2154" y="276"/>
                    </a:lnTo>
                    <a:lnTo>
                      <a:pt x="2155" y="278"/>
                    </a:lnTo>
                    <a:lnTo>
                      <a:pt x="2155" y="281"/>
                    </a:lnTo>
                    <a:lnTo>
                      <a:pt x="2157" y="285"/>
                    </a:lnTo>
                    <a:lnTo>
                      <a:pt x="2157" y="292"/>
                    </a:lnTo>
                    <a:lnTo>
                      <a:pt x="2157" y="297"/>
                    </a:lnTo>
                    <a:lnTo>
                      <a:pt x="2159" y="311"/>
                    </a:lnTo>
                    <a:lnTo>
                      <a:pt x="2161" y="327"/>
                    </a:lnTo>
                    <a:lnTo>
                      <a:pt x="2161" y="341"/>
                    </a:lnTo>
                    <a:lnTo>
                      <a:pt x="2141" y="351"/>
                    </a:lnTo>
                    <a:lnTo>
                      <a:pt x="2119" y="360"/>
                    </a:lnTo>
                    <a:lnTo>
                      <a:pt x="2098" y="370"/>
                    </a:lnTo>
                    <a:lnTo>
                      <a:pt x="2080" y="384"/>
                    </a:lnTo>
                    <a:lnTo>
                      <a:pt x="2075" y="381"/>
                    </a:lnTo>
                    <a:lnTo>
                      <a:pt x="2066" y="377"/>
                    </a:lnTo>
                    <a:lnTo>
                      <a:pt x="2054" y="370"/>
                    </a:lnTo>
                    <a:lnTo>
                      <a:pt x="2044" y="365"/>
                    </a:lnTo>
                    <a:lnTo>
                      <a:pt x="2035" y="360"/>
                    </a:lnTo>
                    <a:lnTo>
                      <a:pt x="2031" y="356"/>
                    </a:lnTo>
                    <a:lnTo>
                      <a:pt x="2033" y="355"/>
                    </a:lnTo>
                    <a:lnTo>
                      <a:pt x="2035" y="353"/>
                    </a:lnTo>
                    <a:lnTo>
                      <a:pt x="2035" y="353"/>
                    </a:lnTo>
                    <a:lnTo>
                      <a:pt x="2037" y="351"/>
                    </a:lnTo>
                    <a:lnTo>
                      <a:pt x="2037" y="349"/>
                    </a:lnTo>
                    <a:lnTo>
                      <a:pt x="2038" y="346"/>
                    </a:lnTo>
                    <a:lnTo>
                      <a:pt x="2033" y="342"/>
                    </a:lnTo>
                    <a:lnTo>
                      <a:pt x="2026" y="341"/>
                    </a:lnTo>
                    <a:lnTo>
                      <a:pt x="2021" y="337"/>
                    </a:lnTo>
                    <a:lnTo>
                      <a:pt x="2016" y="334"/>
                    </a:lnTo>
                    <a:lnTo>
                      <a:pt x="2019" y="334"/>
                    </a:lnTo>
                    <a:lnTo>
                      <a:pt x="2023" y="330"/>
                    </a:lnTo>
                    <a:lnTo>
                      <a:pt x="2024" y="328"/>
                    </a:lnTo>
                    <a:lnTo>
                      <a:pt x="2026" y="328"/>
                    </a:lnTo>
                    <a:lnTo>
                      <a:pt x="2028" y="327"/>
                    </a:lnTo>
                    <a:lnTo>
                      <a:pt x="2033" y="327"/>
                    </a:lnTo>
                    <a:lnTo>
                      <a:pt x="2038" y="327"/>
                    </a:lnTo>
                    <a:lnTo>
                      <a:pt x="2038" y="314"/>
                    </a:lnTo>
                    <a:lnTo>
                      <a:pt x="2012" y="314"/>
                    </a:lnTo>
                    <a:lnTo>
                      <a:pt x="2007" y="304"/>
                    </a:lnTo>
                    <a:lnTo>
                      <a:pt x="2016" y="297"/>
                    </a:lnTo>
                    <a:lnTo>
                      <a:pt x="2023" y="290"/>
                    </a:lnTo>
                    <a:lnTo>
                      <a:pt x="2031" y="287"/>
                    </a:lnTo>
                    <a:lnTo>
                      <a:pt x="2045" y="283"/>
                    </a:lnTo>
                    <a:lnTo>
                      <a:pt x="2051" y="288"/>
                    </a:lnTo>
                    <a:lnTo>
                      <a:pt x="2054" y="294"/>
                    </a:lnTo>
                    <a:lnTo>
                      <a:pt x="2058" y="297"/>
                    </a:lnTo>
                    <a:lnTo>
                      <a:pt x="2061" y="304"/>
                    </a:lnTo>
                    <a:lnTo>
                      <a:pt x="2072" y="295"/>
                    </a:lnTo>
                    <a:lnTo>
                      <a:pt x="2082" y="288"/>
                    </a:lnTo>
                    <a:lnTo>
                      <a:pt x="2096" y="283"/>
                    </a:lnTo>
                    <a:lnTo>
                      <a:pt x="2098" y="288"/>
                    </a:lnTo>
                    <a:lnTo>
                      <a:pt x="2101" y="290"/>
                    </a:lnTo>
                    <a:lnTo>
                      <a:pt x="2101" y="292"/>
                    </a:lnTo>
                    <a:lnTo>
                      <a:pt x="2103" y="292"/>
                    </a:lnTo>
                    <a:lnTo>
                      <a:pt x="2105" y="292"/>
                    </a:lnTo>
                    <a:lnTo>
                      <a:pt x="2108" y="292"/>
                    </a:lnTo>
                    <a:lnTo>
                      <a:pt x="2117" y="287"/>
                    </a:lnTo>
                    <a:lnTo>
                      <a:pt x="2122" y="281"/>
                    </a:lnTo>
                    <a:lnTo>
                      <a:pt x="2129" y="276"/>
                    </a:lnTo>
                    <a:lnTo>
                      <a:pt x="2136" y="271"/>
                    </a:lnTo>
                    <a:lnTo>
                      <a:pt x="2150" y="269"/>
                    </a:lnTo>
                    <a:close/>
                    <a:moveTo>
                      <a:pt x="1302" y="206"/>
                    </a:moveTo>
                    <a:lnTo>
                      <a:pt x="1305" y="208"/>
                    </a:lnTo>
                    <a:lnTo>
                      <a:pt x="1307" y="210"/>
                    </a:lnTo>
                    <a:lnTo>
                      <a:pt x="1309" y="210"/>
                    </a:lnTo>
                    <a:lnTo>
                      <a:pt x="1311" y="211"/>
                    </a:lnTo>
                    <a:lnTo>
                      <a:pt x="1311" y="213"/>
                    </a:lnTo>
                    <a:lnTo>
                      <a:pt x="1311" y="215"/>
                    </a:lnTo>
                    <a:lnTo>
                      <a:pt x="1312" y="218"/>
                    </a:lnTo>
                    <a:lnTo>
                      <a:pt x="1316" y="224"/>
                    </a:lnTo>
                    <a:lnTo>
                      <a:pt x="1318" y="229"/>
                    </a:lnTo>
                    <a:lnTo>
                      <a:pt x="1319" y="234"/>
                    </a:lnTo>
                    <a:lnTo>
                      <a:pt x="1321" y="241"/>
                    </a:lnTo>
                    <a:lnTo>
                      <a:pt x="1316" y="243"/>
                    </a:lnTo>
                    <a:lnTo>
                      <a:pt x="1311" y="245"/>
                    </a:lnTo>
                    <a:lnTo>
                      <a:pt x="1305" y="245"/>
                    </a:lnTo>
                    <a:lnTo>
                      <a:pt x="1297" y="246"/>
                    </a:lnTo>
                    <a:lnTo>
                      <a:pt x="1295" y="238"/>
                    </a:lnTo>
                    <a:lnTo>
                      <a:pt x="1293" y="229"/>
                    </a:lnTo>
                    <a:lnTo>
                      <a:pt x="1293" y="218"/>
                    </a:lnTo>
                    <a:lnTo>
                      <a:pt x="1297" y="215"/>
                    </a:lnTo>
                    <a:lnTo>
                      <a:pt x="1298" y="211"/>
                    </a:lnTo>
                    <a:lnTo>
                      <a:pt x="1302" y="206"/>
                    </a:lnTo>
                    <a:close/>
                    <a:moveTo>
                      <a:pt x="1604" y="177"/>
                    </a:moveTo>
                    <a:lnTo>
                      <a:pt x="1611" y="180"/>
                    </a:lnTo>
                    <a:lnTo>
                      <a:pt x="1618" y="184"/>
                    </a:lnTo>
                    <a:lnTo>
                      <a:pt x="1621" y="187"/>
                    </a:lnTo>
                    <a:lnTo>
                      <a:pt x="1626" y="191"/>
                    </a:lnTo>
                    <a:lnTo>
                      <a:pt x="1632" y="196"/>
                    </a:lnTo>
                    <a:lnTo>
                      <a:pt x="1630" y="199"/>
                    </a:lnTo>
                    <a:lnTo>
                      <a:pt x="1630" y="199"/>
                    </a:lnTo>
                    <a:lnTo>
                      <a:pt x="1630" y="201"/>
                    </a:lnTo>
                    <a:lnTo>
                      <a:pt x="1628" y="201"/>
                    </a:lnTo>
                    <a:lnTo>
                      <a:pt x="1628" y="203"/>
                    </a:lnTo>
                    <a:lnTo>
                      <a:pt x="1625" y="206"/>
                    </a:lnTo>
                    <a:lnTo>
                      <a:pt x="1625" y="208"/>
                    </a:lnTo>
                    <a:lnTo>
                      <a:pt x="1623" y="208"/>
                    </a:lnTo>
                    <a:lnTo>
                      <a:pt x="1621" y="208"/>
                    </a:lnTo>
                    <a:lnTo>
                      <a:pt x="1619" y="210"/>
                    </a:lnTo>
                    <a:lnTo>
                      <a:pt x="1616" y="211"/>
                    </a:lnTo>
                    <a:lnTo>
                      <a:pt x="1611" y="206"/>
                    </a:lnTo>
                    <a:lnTo>
                      <a:pt x="1606" y="201"/>
                    </a:lnTo>
                    <a:lnTo>
                      <a:pt x="1599" y="196"/>
                    </a:lnTo>
                    <a:lnTo>
                      <a:pt x="1593" y="192"/>
                    </a:lnTo>
                    <a:lnTo>
                      <a:pt x="1597" y="180"/>
                    </a:lnTo>
                    <a:lnTo>
                      <a:pt x="1600" y="180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4" y="177"/>
                    </a:lnTo>
                    <a:close/>
                    <a:moveTo>
                      <a:pt x="2963" y="170"/>
                    </a:moveTo>
                    <a:lnTo>
                      <a:pt x="2979" y="170"/>
                    </a:lnTo>
                    <a:lnTo>
                      <a:pt x="2979" y="177"/>
                    </a:lnTo>
                    <a:lnTo>
                      <a:pt x="2976" y="177"/>
                    </a:lnTo>
                    <a:lnTo>
                      <a:pt x="2972" y="180"/>
                    </a:lnTo>
                    <a:lnTo>
                      <a:pt x="2970" y="180"/>
                    </a:lnTo>
                    <a:lnTo>
                      <a:pt x="2967" y="180"/>
                    </a:lnTo>
                    <a:lnTo>
                      <a:pt x="2967" y="178"/>
                    </a:lnTo>
                    <a:lnTo>
                      <a:pt x="2965" y="175"/>
                    </a:lnTo>
                    <a:lnTo>
                      <a:pt x="2965" y="173"/>
                    </a:lnTo>
                    <a:lnTo>
                      <a:pt x="2963" y="171"/>
                    </a:lnTo>
                    <a:lnTo>
                      <a:pt x="2963" y="170"/>
                    </a:lnTo>
                    <a:close/>
                    <a:moveTo>
                      <a:pt x="989" y="149"/>
                    </a:moveTo>
                    <a:lnTo>
                      <a:pt x="1005" y="159"/>
                    </a:lnTo>
                    <a:lnTo>
                      <a:pt x="1019" y="171"/>
                    </a:lnTo>
                    <a:lnTo>
                      <a:pt x="1033" y="184"/>
                    </a:lnTo>
                    <a:lnTo>
                      <a:pt x="1028" y="184"/>
                    </a:lnTo>
                    <a:lnTo>
                      <a:pt x="1024" y="189"/>
                    </a:lnTo>
                    <a:lnTo>
                      <a:pt x="1021" y="191"/>
                    </a:lnTo>
                    <a:lnTo>
                      <a:pt x="1016" y="191"/>
                    </a:lnTo>
                    <a:lnTo>
                      <a:pt x="1010" y="192"/>
                    </a:lnTo>
                    <a:lnTo>
                      <a:pt x="1002" y="192"/>
                    </a:lnTo>
                    <a:lnTo>
                      <a:pt x="995" y="185"/>
                    </a:lnTo>
                    <a:lnTo>
                      <a:pt x="988" y="180"/>
                    </a:lnTo>
                    <a:lnTo>
                      <a:pt x="979" y="177"/>
                    </a:lnTo>
                    <a:lnTo>
                      <a:pt x="979" y="173"/>
                    </a:lnTo>
                    <a:lnTo>
                      <a:pt x="995" y="164"/>
                    </a:lnTo>
                    <a:lnTo>
                      <a:pt x="993" y="161"/>
                    </a:lnTo>
                    <a:lnTo>
                      <a:pt x="991" y="159"/>
                    </a:lnTo>
                    <a:lnTo>
                      <a:pt x="991" y="156"/>
                    </a:lnTo>
                    <a:lnTo>
                      <a:pt x="989" y="149"/>
                    </a:lnTo>
                    <a:close/>
                    <a:moveTo>
                      <a:pt x="4822" y="100"/>
                    </a:moveTo>
                    <a:lnTo>
                      <a:pt x="4826" y="105"/>
                    </a:lnTo>
                    <a:lnTo>
                      <a:pt x="4829" y="109"/>
                    </a:lnTo>
                    <a:lnTo>
                      <a:pt x="4833" y="109"/>
                    </a:lnTo>
                    <a:lnTo>
                      <a:pt x="4835" y="110"/>
                    </a:lnTo>
                    <a:lnTo>
                      <a:pt x="4836" y="110"/>
                    </a:lnTo>
                    <a:lnTo>
                      <a:pt x="4840" y="110"/>
                    </a:lnTo>
                    <a:lnTo>
                      <a:pt x="4842" y="110"/>
                    </a:lnTo>
                    <a:lnTo>
                      <a:pt x="4843" y="110"/>
                    </a:lnTo>
                    <a:lnTo>
                      <a:pt x="4847" y="112"/>
                    </a:lnTo>
                    <a:lnTo>
                      <a:pt x="4849" y="115"/>
                    </a:lnTo>
                    <a:lnTo>
                      <a:pt x="4842" y="121"/>
                    </a:lnTo>
                    <a:lnTo>
                      <a:pt x="4835" y="126"/>
                    </a:lnTo>
                    <a:lnTo>
                      <a:pt x="4800" y="129"/>
                    </a:lnTo>
                    <a:lnTo>
                      <a:pt x="4800" y="115"/>
                    </a:lnTo>
                    <a:lnTo>
                      <a:pt x="4805" y="110"/>
                    </a:lnTo>
                    <a:lnTo>
                      <a:pt x="4810" y="107"/>
                    </a:lnTo>
                    <a:lnTo>
                      <a:pt x="4815" y="103"/>
                    </a:lnTo>
                    <a:lnTo>
                      <a:pt x="4822" y="100"/>
                    </a:lnTo>
                    <a:close/>
                    <a:moveTo>
                      <a:pt x="1063" y="72"/>
                    </a:moveTo>
                    <a:lnTo>
                      <a:pt x="1064" y="79"/>
                    </a:lnTo>
                    <a:lnTo>
                      <a:pt x="1064" y="84"/>
                    </a:lnTo>
                    <a:lnTo>
                      <a:pt x="1066" y="86"/>
                    </a:lnTo>
                    <a:lnTo>
                      <a:pt x="1068" y="88"/>
                    </a:lnTo>
                    <a:lnTo>
                      <a:pt x="1070" y="89"/>
                    </a:lnTo>
                    <a:lnTo>
                      <a:pt x="1073" y="93"/>
                    </a:lnTo>
                    <a:lnTo>
                      <a:pt x="1075" y="96"/>
                    </a:lnTo>
                    <a:lnTo>
                      <a:pt x="1073" y="100"/>
                    </a:lnTo>
                    <a:lnTo>
                      <a:pt x="1071" y="105"/>
                    </a:lnTo>
                    <a:lnTo>
                      <a:pt x="1070" y="109"/>
                    </a:lnTo>
                    <a:lnTo>
                      <a:pt x="1068" y="112"/>
                    </a:lnTo>
                    <a:lnTo>
                      <a:pt x="1066" y="119"/>
                    </a:lnTo>
                    <a:lnTo>
                      <a:pt x="1073" y="121"/>
                    </a:lnTo>
                    <a:lnTo>
                      <a:pt x="1077" y="124"/>
                    </a:lnTo>
                    <a:lnTo>
                      <a:pt x="1080" y="128"/>
                    </a:lnTo>
                    <a:lnTo>
                      <a:pt x="1082" y="131"/>
                    </a:lnTo>
                    <a:lnTo>
                      <a:pt x="1082" y="138"/>
                    </a:lnTo>
                    <a:lnTo>
                      <a:pt x="1082" y="145"/>
                    </a:lnTo>
                    <a:lnTo>
                      <a:pt x="1077" y="149"/>
                    </a:lnTo>
                    <a:lnTo>
                      <a:pt x="1073" y="152"/>
                    </a:lnTo>
                    <a:lnTo>
                      <a:pt x="1071" y="157"/>
                    </a:lnTo>
                    <a:lnTo>
                      <a:pt x="1070" y="163"/>
                    </a:lnTo>
                    <a:lnTo>
                      <a:pt x="1066" y="170"/>
                    </a:lnTo>
                    <a:lnTo>
                      <a:pt x="1091" y="170"/>
                    </a:lnTo>
                    <a:lnTo>
                      <a:pt x="1091" y="185"/>
                    </a:lnTo>
                    <a:lnTo>
                      <a:pt x="1094" y="199"/>
                    </a:lnTo>
                    <a:lnTo>
                      <a:pt x="1105" y="199"/>
                    </a:lnTo>
                    <a:lnTo>
                      <a:pt x="1110" y="194"/>
                    </a:lnTo>
                    <a:lnTo>
                      <a:pt x="1115" y="189"/>
                    </a:lnTo>
                    <a:lnTo>
                      <a:pt x="1120" y="184"/>
                    </a:lnTo>
                    <a:lnTo>
                      <a:pt x="1129" y="180"/>
                    </a:lnTo>
                    <a:lnTo>
                      <a:pt x="1129" y="191"/>
                    </a:lnTo>
                    <a:lnTo>
                      <a:pt x="1127" y="205"/>
                    </a:lnTo>
                    <a:lnTo>
                      <a:pt x="1126" y="217"/>
                    </a:lnTo>
                    <a:lnTo>
                      <a:pt x="1126" y="225"/>
                    </a:lnTo>
                    <a:lnTo>
                      <a:pt x="1124" y="231"/>
                    </a:lnTo>
                    <a:lnTo>
                      <a:pt x="1127" y="234"/>
                    </a:lnTo>
                    <a:lnTo>
                      <a:pt x="1129" y="236"/>
                    </a:lnTo>
                    <a:lnTo>
                      <a:pt x="1131" y="238"/>
                    </a:lnTo>
                    <a:lnTo>
                      <a:pt x="1134" y="239"/>
                    </a:lnTo>
                    <a:lnTo>
                      <a:pt x="1139" y="241"/>
                    </a:lnTo>
                    <a:lnTo>
                      <a:pt x="1148" y="227"/>
                    </a:lnTo>
                    <a:lnTo>
                      <a:pt x="1155" y="211"/>
                    </a:lnTo>
                    <a:lnTo>
                      <a:pt x="1155" y="199"/>
                    </a:lnTo>
                    <a:lnTo>
                      <a:pt x="1153" y="187"/>
                    </a:lnTo>
                    <a:lnTo>
                      <a:pt x="1153" y="175"/>
                    </a:lnTo>
                    <a:lnTo>
                      <a:pt x="1157" y="163"/>
                    </a:lnTo>
                    <a:lnTo>
                      <a:pt x="1167" y="154"/>
                    </a:lnTo>
                    <a:lnTo>
                      <a:pt x="1171" y="150"/>
                    </a:lnTo>
                    <a:lnTo>
                      <a:pt x="1174" y="150"/>
                    </a:lnTo>
                    <a:lnTo>
                      <a:pt x="1178" y="152"/>
                    </a:lnTo>
                    <a:lnTo>
                      <a:pt x="1181" y="154"/>
                    </a:lnTo>
                    <a:lnTo>
                      <a:pt x="1183" y="157"/>
                    </a:lnTo>
                    <a:lnTo>
                      <a:pt x="1187" y="161"/>
                    </a:lnTo>
                    <a:lnTo>
                      <a:pt x="1188" y="164"/>
                    </a:lnTo>
                    <a:lnTo>
                      <a:pt x="1192" y="166"/>
                    </a:lnTo>
                    <a:lnTo>
                      <a:pt x="1194" y="170"/>
                    </a:lnTo>
                    <a:lnTo>
                      <a:pt x="1201" y="170"/>
                    </a:lnTo>
                    <a:lnTo>
                      <a:pt x="1209" y="166"/>
                    </a:lnTo>
                    <a:lnTo>
                      <a:pt x="1218" y="164"/>
                    </a:lnTo>
                    <a:lnTo>
                      <a:pt x="1225" y="170"/>
                    </a:lnTo>
                    <a:lnTo>
                      <a:pt x="1225" y="184"/>
                    </a:lnTo>
                    <a:lnTo>
                      <a:pt x="1225" y="191"/>
                    </a:lnTo>
                    <a:lnTo>
                      <a:pt x="1223" y="203"/>
                    </a:lnTo>
                    <a:lnTo>
                      <a:pt x="1222" y="218"/>
                    </a:lnTo>
                    <a:lnTo>
                      <a:pt x="1218" y="236"/>
                    </a:lnTo>
                    <a:lnTo>
                      <a:pt x="1215" y="250"/>
                    </a:lnTo>
                    <a:lnTo>
                      <a:pt x="1213" y="260"/>
                    </a:lnTo>
                    <a:lnTo>
                      <a:pt x="1206" y="260"/>
                    </a:lnTo>
                    <a:lnTo>
                      <a:pt x="1202" y="259"/>
                    </a:lnTo>
                    <a:lnTo>
                      <a:pt x="1199" y="257"/>
                    </a:lnTo>
                    <a:lnTo>
                      <a:pt x="1195" y="255"/>
                    </a:lnTo>
                    <a:lnTo>
                      <a:pt x="1190" y="253"/>
                    </a:lnTo>
                    <a:lnTo>
                      <a:pt x="1190" y="257"/>
                    </a:lnTo>
                    <a:lnTo>
                      <a:pt x="1192" y="259"/>
                    </a:lnTo>
                    <a:lnTo>
                      <a:pt x="1194" y="260"/>
                    </a:lnTo>
                    <a:lnTo>
                      <a:pt x="1195" y="262"/>
                    </a:lnTo>
                    <a:lnTo>
                      <a:pt x="1195" y="264"/>
                    </a:lnTo>
                    <a:lnTo>
                      <a:pt x="1197" y="267"/>
                    </a:lnTo>
                    <a:lnTo>
                      <a:pt x="1197" y="273"/>
                    </a:lnTo>
                    <a:lnTo>
                      <a:pt x="1148" y="276"/>
                    </a:lnTo>
                    <a:lnTo>
                      <a:pt x="1148" y="280"/>
                    </a:lnTo>
                    <a:lnTo>
                      <a:pt x="1152" y="290"/>
                    </a:lnTo>
                    <a:lnTo>
                      <a:pt x="1150" y="301"/>
                    </a:lnTo>
                    <a:lnTo>
                      <a:pt x="1148" y="318"/>
                    </a:lnTo>
                    <a:lnTo>
                      <a:pt x="1139" y="318"/>
                    </a:lnTo>
                    <a:lnTo>
                      <a:pt x="1127" y="311"/>
                    </a:lnTo>
                    <a:lnTo>
                      <a:pt x="1110" y="307"/>
                    </a:lnTo>
                    <a:lnTo>
                      <a:pt x="1110" y="311"/>
                    </a:lnTo>
                    <a:lnTo>
                      <a:pt x="1113" y="311"/>
                    </a:lnTo>
                    <a:lnTo>
                      <a:pt x="1117" y="314"/>
                    </a:lnTo>
                    <a:lnTo>
                      <a:pt x="1119" y="316"/>
                    </a:lnTo>
                    <a:lnTo>
                      <a:pt x="1120" y="318"/>
                    </a:lnTo>
                    <a:lnTo>
                      <a:pt x="1122" y="320"/>
                    </a:lnTo>
                    <a:lnTo>
                      <a:pt x="1124" y="325"/>
                    </a:lnTo>
                    <a:lnTo>
                      <a:pt x="1124" y="330"/>
                    </a:lnTo>
                    <a:lnTo>
                      <a:pt x="1122" y="334"/>
                    </a:lnTo>
                    <a:lnTo>
                      <a:pt x="1119" y="337"/>
                    </a:lnTo>
                    <a:lnTo>
                      <a:pt x="1117" y="341"/>
                    </a:lnTo>
                    <a:lnTo>
                      <a:pt x="1108" y="348"/>
                    </a:lnTo>
                    <a:lnTo>
                      <a:pt x="1101" y="355"/>
                    </a:lnTo>
                    <a:lnTo>
                      <a:pt x="1098" y="363"/>
                    </a:lnTo>
                    <a:lnTo>
                      <a:pt x="1094" y="376"/>
                    </a:lnTo>
                    <a:lnTo>
                      <a:pt x="1087" y="376"/>
                    </a:lnTo>
                    <a:lnTo>
                      <a:pt x="1082" y="374"/>
                    </a:lnTo>
                    <a:lnTo>
                      <a:pt x="1077" y="372"/>
                    </a:lnTo>
                    <a:lnTo>
                      <a:pt x="1073" y="370"/>
                    </a:lnTo>
                    <a:lnTo>
                      <a:pt x="1066" y="369"/>
                    </a:lnTo>
                    <a:lnTo>
                      <a:pt x="1066" y="372"/>
                    </a:lnTo>
                    <a:lnTo>
                      <a:pt x="1075" y="372"/>
                    </a:lnTo>
                    <a:lnTo>
                      <a:pt x="1077" y="376"/>
                    </a:lnTo>
                    <a:lnTo>
                      <a:pt x="1078" y="379"/>
                    </a:lnTo>
                    <a:lnTo>
                      <a:pt x="1080" y="381"/>
                    </a:lnTo>
                    <a:lnTo>
                      <a:pt x="1080" y="384"/>
                    </a:lnTo>
                    <a:lnTo>
                      <a:pt x="1082" y="390"/>
                    </a:lnTo>
                    <a:lnTo>
                      <a:pt x="1082" y="395"/>
                    </a:lnTo>
                    <a:lnTo>
                      <a:pt x="1066" y="400"/>
                    </a:lnTo>
                    <a:lnTo>
                      <a:pt x="1052" y="409"/>
                    </a:lnTo>
                    <a:lnTo>
                      <a:pt x="1043" y="419"/>
                    </a:lnTo>
                    <a:lnTo>
                      <a:pt x="1037" y="435"/>
                    </a:lnTo>
                    <a:lnTo>
                      <a:pt x="1037" y="458"/>
                    </a:lnTo>
                    <a:lnTo>
                      <a:pt x="1043" y="472"/>
                    </a:lnTo>
                    <a:lnTo>
                      <a:pt x="1047" y="491"/>
                    </a:lnTo>
                    <a:lnTo>
                      <a:pt x="1047" y="510"/>
                    </a:lnTo>
                    <a:lnTo>
                      <a:pt x="1066" y="510"/>
                    </a:lnTo>
                    <a:lnTo>
                      <a:pt x="1066" y="519"/>
                    </a:lnTo>
                    <a:lnTo>
                      <a:pt x="1070" y="522"/>
                    </a:lnTo>
                    <a:lnTo>
                      <a:pt x="1070" y="526"/>
                    </a:lnTo>
                    <a:lnTo>
                      <a:pt x="1070" y="529"/>
                    </a:lnTo>
                    <a:lnTo>
                      <a:pt x="1070" y="531"/>
                    </a:lnTo>
                    <a:lnTo>
                      <a:pt x="1070" y="533"/>
                    </a:lnTo>
                    <a:lnTo>
                      <a:pt x="1070" y="534"/>
                    </a:lnTo>
                    <a:lnTo>
                      <a:pt x="1071" y="536"/>
                    </a:lnTo>
                    <a:lnTo>
                      <a:pt x="1077" y="536"/>
                    </a:lnTo>
                    <a:lnTo>
                      <a:pt x="1082" y="538"/>
                    </a:lnTo>
                    <a:lnTo>
                      <a:pt x="1094" y="536"/>
                    </a:lnTo>
                    <a:lnTo>
                      <a:pt x="1106" y="541"/>
                    </a:lnTo>
                    <a:lnTo>
                      <a:pt x="1119" y="550"/>
                    </a:lnTo>
                    <a:lnTo>
                      <a:pt x="1131" y="562"/>
                    </a:lnTo>
                    <a:lnTo>
                      <a:pt x="1141" y="573"/>
                    </a:lnTo>
                    <a:lnTo>
                      <a:pt x="1152" y="580"/>
                    </a:lnTo>
                    <a:lnTo>
                      <a:pt x="1157" y="582"/>
                    </a:lnTo>
                    <a:lnTo>
                      <a:pt x="1160" y="583"/>
                    </a:lnTo>
                    <a:lnTo>
                      <a:pt x="1164" y="582"/>
                    </a:lnTo>
                    <a:lnTo>
                      <a:pt x="1167" y="582"/>
                    </a:lnTo>
                    <a:lnTo>
                      <a:pt x="1169" y="580"/>
                    </a:lnTo>
                    <a:lnTo>
                      <a:pt x="1173" y="578"/>
                    </a:lnTo>
                    <a:lnTo>
                      <a:pt x="1174" y="576"/>
                    </a:lnTo>
                    <a:lnTo>
                      <a:pt x="1178" y="576"/>
                    </a:lnTo>
                    <a:lnTo>
                      <a:pt x="1206" y="583"/>
                    </a:lnTo>
                    <a:lnTo>
                      <a:pt x="1209" y="602"/>
                    </a:lnTo>
                    <a:lnTo>
                      <a:pt x="1213" y="616"/>
                    </a:lnTo>
                    <a:lnTo>
                      <a:pt x="1215" y="627"/>
                    </a:lnTo>
                    <a:lnTo>
                      <a:pt x="1216" y="637"/>
                    </a:lnTo>
                    <a:lnTo>
                      <a:pt x="1220" y="648"/>
                    </a:lnTo>
                    <a:lnTo>
                      <a:pt x="1229" y="660"/>
                    </a:lnTo>
                    <a:lnTo>
                      <a:pt x="1239" y="676"/>
                    </a:lnTo>
                    <a:lnTo>
                      <a:pt x="1242" y="674"/>
                    </a:lnTo>
                    <a:lnTo>
                      <a:pt x="1244" y="674"/>
                    </a:lnTo>
                    <a:lnTo>
                      <a:pt x="1244" y="674"/>
                    </a:lnTo>
                    <a:lnTo>
                      <a:pt x="1246" y="672"/>
                    </a:lnTo>
                    <a:lnTo>
                      <a:pt x="1248" y="672"/>
                    </a:lnTo>
                    <a:lnTo>
                      <a:pt x="1251" y="671"/>
                    </a:lnTo>
                    <a:lnTo>
                      <a:pt x="1253" y="671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7"/>
                    </a:lnTo>
                    <a:lnTo>
                      <a:pt x="1255" y="664"/>
                    </a:lnTo>
                    <a:lnTo>
                      <a:pt x="1255" y="653"/>
                    </a:lnTo>
                    <a:lnTo>
                      <a:pt x="1253" y="639"/>
                    </a:lnTo>
                    <a:lnTo>
                      <a:pt x="1249" y="622"/>
                    </a:lnTo>
                    <a:lnTo>
                      <a:pt x="1244" y="606"/>
                    </a:lnTo>
                    <a:lnTo>
                      <a:pt x="1258" y="599"/>
                    </a:lnTo>
                    <a:lnTo>
                      <a:pt x="1272" y="589"/>
                    </a:lnTo>
                    <a:lnTo>
                      <a:pt x="1281" y="575"/>
                    </a:lnTo>
                    <a:lnTo>
                      <a:pt x="1286" y="557"/>
                    </a:lnTo>
                    <a:lnTo>
                      <a:pt x="1288" y="547"/>
                    </a:lnTo>
                    <a:lnTo>
                      <a:pt x="1286" y="531"/>
                    </a:lnTo>
                    <a:lnTo>
                      <a:pt x="1286" y="515"/>
                    </a:lnTo>
                    <a:lnTo>
                      <a:pt x="1279" y="512"/>
                    </a:lnTo>
                    <a:lnTo>
                      <a:pt x="1276" y="510"/>
                    </a:lnTo>
                    <a:lnTo>
                      <a:pt x="1272" y="508"/>
                    </a:lnTo>
                    <a:lnTo>
                      <a:pt x="1269" y="505"/>
                    </a:lnTo>
                    <a:lnTo>
                      <a:pt x="1267" y="499"/>
                    </a:lnTo>
                    <a:lnTo>
                      <a:pt x="1274" y="487"/>
                    </a:lnTo>
                    <a:lnTo>
                      <a:pt x="1277" y="473"/>
                    </a:lnTo>
                    <a:lnTo>
                      <a:pt x="1274" y="458"/>
                    </a:lnTo>
                    <a:lnTo>
                      <a:pt x="1270" y="442"/>
                    </a:lnTo>
                    <a:lnTo>
                      <a:pt x="1265" y="424"/>
                    </a:lnTo>
                    <a:lnTo>
                      <a:pt x="1263" y="407"/>
                    </a:lnTo>
                    <a:lnTo>
                      <a:pt x="1267" y="407"/>
                    </a:lnTo>
                    <a:lnTo>
                      <a:pt x="1267" y="403"/>
                    </a:lnTo>
                    <a:lnTo>
                      <a:pt x="1291" y="407"/>
                    </a:lnTo>
                    <a:lnTo>
                      <a:pt x="1312" y="407"/>
                    </a:lnTo>
                    <a:lnTo>
                      <a:pt x="1335" y="403"/>
                    </a:lnTo>
                    <a:lnTo>
                      <a:pt x="1340" y="412"/>
                    </a:lnTo>
                    <a:lnTo>
                      <a:pt x="1345" y="424"/>
                    </a:lnTo>
                    <a:lnTo>
                      <a:pt x="1351" y="433"/>
                    </a:lnTo>
                    <a:lnTo>
                      <a:pt x="1356" y="437"/>
                    </a:lnTo>
                    <a:lnTo>
                      <a:pt x="1359" y="438"/>
                    </a:lnTo>
                    <a:lnTo>
                      <a:pt x="1365" y="438"/>
                    </a:lnTo>
                    <a:lnTo>
                      <a:pt x="1370" y="440"/>
                    </a:lnTo>
                    <a:lnTo>
                      <a:pt x="1375" y="442"/>
                    </a:lnTo>
                    <a:lnTo>
                      <a:pt x="1379" y="445"/>
                    </a:lnTo>
                    <a:lnTo>
                      <a:pt x="1380" y="454"/>
                    </a:lnTo>
                    <a:lnTo>
                      <a:pt x="1384" y="470"/>
                    </a:lnTo>
                    <a:lnTo>
                      <a:pt x="1386" y="484"/>
                    </a:lnTo>
                    <a:lnTo>
                      <a:pt x="1389" y="494"/>
                    </a:lnTo>
                    <a:lnTo>
                      <a:pt x="1391" y="496"/>
                    </a:lnTo>
                    <a:lnTo>
                      <a:pt x="1394" y="499"/>
                    </a:lnTo>
                    <a:lnTo>
                      <a:pt x="1398" y="501"/>
                    </a:lnTo>
                    <a:lnTo>
                      <a:pt x="1401" y="505"/>
                    </a:lnTo>
                    <a:lnTo>
                      <a:pt x="1407" y="506"/>
                    </a:lnTo>
                    <a:lnTo>
                      <a:pt x="1408" y="510"/>
                    </a:lnTo>
                    <a:lnTo>
                      <a:pt x="1422" y="499"/>
                    </a:lnTo>
                    <a:lnTo>
                      <a:pt x="1433" y="486"/>
                    </a:lnTo>
                    <a:lnTo>
                      <a:pt x="1441" y="472"/>
                    </a:lnTo>
                    <a:lnTo>
                      <a:pt x="1455" y="461"/>
                    </a:lnTo>
                    <a:lnTo>
                      <a:pt x="1457" y="473"/>
                    </a:lnTo>
                    <a:lnTo>
                      <a:pt x="1462" y="480"/>
                    </a:lnTo>
                    <a:lnTo>
                      <a:pt x="1469" y="487"/>
                    </a:lnTo>
                    <a:lnTo>
                      <a:pt x="1476" y="494"/>
                    </a:lnTo>
                    <a:lnTo>
                      <a:pt x="1482" y="503"/>
                    </a:lnTo>
                    <a:lnTo>
                      <a:pt x="1482" y="506"/>
                    </a:lnTo>
                    <a:lnTo>
                      <a:pt x="1482" y="510"/>
                    </a:lnTo>
                    <a:lnTo>
                      <a:pt x="1480" y="512"/>
                    </a:lnTo>
                    <a:lnTo>
                      <a:pt x="1480" y="515"/>
                    </a:lnTo>
                    <a:lnTo>
                      <a:pt x="1478" y="519"/>
                    </a:lnTo>
                    <a:lnTo>
                      <a:pt x="1480" y="522"/>
                    </a:lnTo>
                    <a:lnTo>
                      <a:pt x="1482" y="526"/>
                    </a:lnTo>
                    <a:lnTo>
                      <a:pt x="1483" y="527"/>
                    </a:lnTo>
                    <a:lnTo>
                      <a:pt x="1487" y="527"/>
                    </a:lnTo>
                    <a:lnTo>
                      <a:pt x="1490" y="527"/>
                    </a:lnTo>
                    <a:lnTo>
                      <a:pt x="1492" y="527"/>
                    </a:lnTo>
                    <a:lnTo>
                      <a:pt x="1496" y="527"/>
                    </a:lnTo>
                    <a:lnTo>
                      <a:pt x="1497" y="529"/>
                    </a:lnTo>
                    <a:lnTo>
                      <a:pt x="1503" y="543"/>
                    </a:lnTo>
                    <a:lnTo>
                      <a:pt x="1503" y="554"/>
                    </a:lnTo>
                    <a:lnTo>
                      <a:pt x="1501" y="564"/>
                    </a:lnTo>
                    <a:lnTo>
                      <a:pt x="1504" y="573"/>
                    </a:lnTo>
                    <a:lnTo>
                      <a:pt x="1517" y="583"/>
                    </a:lnTo>
                    <a:lnTo>
                      <a:pt x="1506" y="604"/>
                    </a:lnTo>
                    <a:lnTo>
                      <a:pt x="1494" y="622"/>
                    </a:lnTo>
                    <a:lnTo>
                      <a:pt x="1497" y="622"/>
                    </a:lnTo>
                    <a:lnTo>
                      <a:pt x="1508" y="611"/>
                    </a:lnTo>
                    <a:lnTo>
                      <a:pt x="1518" y="602"/>
                    </a:lnTo>
                    <a:lnTo>
                      <a:pt x="1527" y="592"/>
                    </a:lnTo>
                    <a:lnTo>
                      <a:pt x="1539" y="595"/>
                    </a:lnTo>
                    <a:lnTo>
                      <a:pt x="1546" y="602"/>
                    </a:lnTo>
                    <a:lnTo>
                      <a:pt x="1553" y="611"/>
                    </a:lnTo>
                    <a:lnTo>
                      <a:pt x="1555" y="625"/>
                    </a:lnTo>
                    <a:lnTo>
                      <a:pt x="1571" y="625"/>
                    </a:lnTo>
                    <a:lnTo>
                      <a:pt x="1571" y="630"/>
                    </a:lnTo>
                    <a:lnTo>
                      <a:pt x="1572" y="634"/>
                    </a:lnTo>
                    <a:lnTo>
                      <a:pt x="1572" y="639"/>
                    </a:lnTo>
                    <a:lnTo>
                      <a:pt x="1574" y="644"/>
                    </a:lnTo>
                    <a:lnTo>
                      <a:pt x="1572" y="650"/>
                    </a:lnTo>
                    <a:lnTo>
                      <a:pt x="1572" y="653"/>
                    </a:lnTo>
                    <a:lnTo>
                      <a:pt x="1572" y="657"/>
                    </a:lnTo>
                    <a:lnTo>
                      <a:pt x="1574" y="658"/>
                    </a:lnTo>
                    <a:lnTo>
                      <a:pt x="1574" y="662"/>
                    </a:lnTo>
                    <a:lnTo>
                      <a:pt x="1574" y="664"/>
                    </a:lnTo>
                    <a:lnTo>
                      <a:pt x="1574" y="667"/>
                    </a:lnTo>
                    <a:lnTo>
                      <a:pt x="1555" y="681"/>
                    </a:lnTo>
                    <a:lnTo>
                      <a:pt x="1534" y="690"/>
                    </a:lnTo>
                    <a:lnTo>
                      <a:pt x="1510" y="695"/>
                    </a:lnTo>
                    <a:lnTo>
                      <a:pt x="1485" y="698"/>
                    </a:lnTo>
                    <a:lnTo>
                      <a:pt x="1461" y="702"/>
                    </a:lnTo>
                    <a:lnTo>
                      <a:pt x="1436" y="705"/>
                    </a:lnTo>
                    <a:lnTo>
                      <a:pt x="1415" y="712"/>
                    </a:lnTo>
                    <a:lnTo>
                      <a:pt x="1396" y="721"/>
                    </a:lnTo>
                    <a:lnTo>
                      <a:pt x="1382" y="737"/>
                    </a:lnTo>
                    <a:lnTo>
                      <a:pt x="1386" y="737"/>
                    </a:lnTo>
                    <a:lnTo>
                      <a:pt x="1403" y="725"/>
                    </a:lnTo>
                    <a:lnTo>
                      <a:pt x="1424" y="716"/>
                    </a:lnTo>
                    <a:lnTo>
                      <a:pt x="1447" y="711"/>
                    </a:lnTo>
                    <a:lnTo>
                      <a:pt x="1448" y="714"/>
                    </a:lnTo>
                    <a:lnTo>
                      <a:pt x="1450" y="718"/>
                    </a:lnTo>
                    <a:lnTo>
                      <a:pt x="1452" y="719"/>
                    </a:lnTo>
                    <a:lnTo>
                      <a:pt x="1455" y="721"/>
                    </a:lnTo>
                    <a:lnTo>
                      <a:pt x="1459" y="723"/>
                    </a:lnTo>
                    <a:lnTo>
                      <a:pt x="1462" y="726"/>
                    </a:lnTo>
                    <a:lnTo>
                      <a:pt x="1457" y="735"/>
                    </a:lnTo>
                    <a:lnTo>
                      <a:pt x="1454" y="742"/>
                    </a:lnTo>
                    <a:lnTo>
                      <a:pt x="1452" y="749"/>
                    </a:lnTo>
                    <a:lnTo>
                      <a:pt x="1450" y="760"/>
                    </a:lnTo>
                    <a:lnTo>
                      <a:pt x="1464" y="767"/>
                    </a:lnTo>
                    <a:lnTo>
                      <a:pt x="1473" y="777"/>
                    </a:lnTo>
                    <a:lnTo>
                      <a:pt x="1480" y="787"/>
                    </a:lnTo>
                    <a:lnTo>
                      <a:pt x="1489" y="798"/>
                    </a:lnTo>
                    <a:lnTo>
                      <a:pt x="1489" y="801"/>
                    </a:lnTo>
                    <a:lnTo>
                      <a:pt x="1489" y="803"/>
                    </a:lnTo>
                    <a:lnTo>
                      <a:pt x="1487" y="803"/>
                    </a:lnTo>
                    <a:lnTo>
                      <a:pt x="1487" y="805"/>
                    </a:lnTo>
                    <a:lnTo>
                      <a:pt x="1485" y="807"/>
                    </a:lnTo>
                    <a:lnTo>
                      <a:pt x="1475" y="819"/>
                    </a:lnTo>
                    <a:lnTo>
                      <a:pt x="1461" y="829"/>
                    </a:lnTo>
                    <a:lnTo>
                      <a:pt x="1443" y="836"/>
                    </a:lnTo>
                    <a:lnTo>
                      <a:pt x="1443" y="821"/>
                    </a:lnTo>
                    <a:lnTo>
                      <a:pt x="1452" y="815"/>
                    </a:lnTo>
                    <a:lnTo>
                      <a:pt x="1459" y="810"/>
                    </a:lnTo>
                    <a:lnTo>
                      <a:pt x="1466" y="801"/>
                    </a:lnTo>
                    <a:lnTo>
                      <a:pt x="1459" y="798"/>
                    </a:lnTo>
                    <a:lnTo>
                      <a:pt x="1459" y="794"/>
                    </a:lnTo>
                    <a:lnTo>
                      <a:pt x="1457" y="794"/>
                    </a:lnTo>
                    <a:lnTo>
                      <a:pt x="1455" y="794"/>
                    </a:lnTo>
                    <a:lnTo>
                      <a:pt x="1455" y="794"/>
                    </a:lnTo>
                    <a:lnTo>
                      <a:pt x="1455" y="796"/>
                    </a:lnTo>
                    <a:lnTo>
                      <a:pt x="1455" y="798"/>
                    </a:lnTo>
                    <a:lnTo>
                      <a:pt x="1455" y="798"/>
                    </a:lnTo>
                    <a:lnTo>
                      <a:pt x="1443" y="807"/>
                    </a:lnTo>
                    <a:lnTo>
                      <a:pt x="1427" y="814"/>
                    </a:lnTo>
                    <a:lnTo>
                      <a:pt x="1414" y="819"/>
                    </a:lnTo>
                    <a:lnTo>
                      <a:pt x="1400" y="826"/>
                    </a:lnTo>
                    <a:lnTo>
                      <a:pt x="1387" y="835"/>
                    </a:lnTo>
                    <a:lnTo>
                      <a:pt x="1379" y="847"/>
                    </a:lnTo>
                    <a:lnTo>
                      <a:pt x="1373" y="864"/>
                    </a:lnTo>
                    <a:lnTo>
                      <a:pt x="1379" y="866"/>
                    </a:lnTo>
                    <a:lnTo>
                      <a:pt x="1386" y="868"/>
                    </a:lnTo>
                    <a:lnTo>
                      <a:pt x="1389" y="871"/>
                    </a:lnTo>
                    <a:lnTo>
                      <a:pt x="1382" y="871"/>
                    </a:lnTo>
                    <a:lnTo>
                      <a:pt x="1372" y="880"/>
                    </a:lnTo>
                    <a:lnTo>
                      <a:pt x="1358" y="883"/>
                    </a:lnTo>
                    <a:lnTo>
                      <a:pt x="1345" y="885"/>
                    </a:lnTo>
                    <a:lnTo>
                      <a:pt x="1331" y="887"/>
                    </a:lnTo>
                    <a:lnTo>
                      <a:pt x="1321" y="915"/>
                    </a:lnTo>
                    <a:lnTo>
                      <a:pt x="1309" y="945"/>
                    </a:lnTo>
                    <a:lnTo>
                      <a:pt x="1305" y="941"/>
                    </a:lnTo>
                    <a:lnTo>
                      <a:pt x="1304" y="939"/>
                    </a:lnTo>
                    <a:lnTo>
                      <a:pt x="1300" y="938"/>
                    </a:lnTo>
                    <a:lnTo>
                      <a:pt x="1298" y="936"/>
                    </a:lnTo>
                    <a:lnTo>
                      <a:pt x="1293" y="932"/>
                    </a:lnTo>
                    <a:lnTo>
                      <a:pt x="1293" y="941"/>
                    </a:lnTo>
                    <a:lnTo>
                      <a:pt x="1295" y="945"/>
                    </a:lnTo>
                    <a:lnTo>
                      <a:pt x="1298" y="955"/>
                    </a:lnTo>
                    <a:lnTo>
                      <a:pt x="1302" y="967"/>
                    </a:lnTo>
                    <a:lnTo>
                      <a:pt x="1305" y="978"/>
                    </a:lnTo>
                    <a:lnTo>
                      <a:pt x="1305" y="983"/>
                    </a:lnTo>
                    <a:lnTo>
                      <a:pt x="1291" y="992"/>
                    </a:lnTo>
                    <a:lnTo>
                      <a:pt x="1276" y="1000"/>
                    </a:lnTo>
                    <a:lnTo>
                      <a:pt x="1260" y="1011"/>
                    </a:lnTo>
                    <a:lnTo>
                      <a:pt x="1244" y="1021"/>
                    </a:lnTo>
                    <a:lnTo>
                      <a:pt x="1234" y="1035"/>
                    </a:lnTo>
                    <a:lnTo>
                      <a:pt x="1229" y="1053"/>
                    </a:lnTo>
                    <a:lnTo>
                      <a:pt x="1223" y="1067"/>
                    </a:lnTo>
                    <a:lnTo>
                      <a:pt x="1225" y="1084"/>
                    </a:lnTo>
                    <a:lnTo>
                      <a:pt x="1230" y="1103"/>
                    </a:lnTo>
                    <a:lnTo>
                      <a:pt x="1237" y="1123"/>
                    </a:lnTo>
                    <a:lnTo>
                      <a:pt x="1244" y="1142"/>
                    </a:lnTo>
                    <a:lnTo>
                      <a:pt x="1248" y="1159"/>
                    </a:lnTo>
                    <a:lnTo>
                      <a:pt x="1244" y="1159"/>
                    </a:lnTo>
                    <a:lnTo>
                      <a:pt x="1244" y="1163"/>
                    </a:lnTo>
                    <a:lnTo>
                      <a:pt x="1232" y="1159"/>
                    </a:lnTo>
                    <a:lnTo>
                      <a:pt x="1227" y="1144"/>
                    </a:lnTo>
                    <a:lnTo>
                      <a:pt x="1218" y="1124"/>
                    </a:lnTo>
                    <a:lnTo>
                      <a:pt x="1208" y="1103"/>
                    </a:lnTo>
                    <a:lnTo>
                      <a:pt x="1197" y="1088"/>
                    </a:lnTo>
                    <a:lnTo>
                      <a:pt x="1187" y="1079"/>
                    </a:lnTo>
                    <a:lnTo>
                      <a:pt x="1174" y="1077"/>
                    </a:lnTo>
                    <a:lnTo>
                      <a:pt x="1159" y="1070"/>
                    </a:lnTo>
                    <a:lnTo>
                      <a:pt x="1141" y="1063"/>
                    </a:lnTo>
                    <a:lnTo>
                      <a:pt x="1120" y="1060"/>
                    </a:lnTo>
                    <a:lnTo>
                      <a:pt x="1120" y="1063"/>
                    </a:lnTo>
                    <a:lnTo>
                      <a:pt x="1117" y="1063"/>
                    </a:lnTo>
                    <a:lnTo>
                      <a:pt x="1119" y="1069"/>
                    </a:lnTo>
                    <a:lnTo>
                      <a:pt x="1122" y="1074"/>
                    </a:lnTo>
                    <a:lnTo>
                      <a:pt x="1124" y="1077"/>
                    </a:lnTo>
                    <a:lnTo>
                      <a:pt x="1126" y="1081"/>
                    </a:lnTo>
                    <a:lnTo>
                      <a:pt x="1129" y="1086"/>
                    </a:lnTo>
                    <a:lnTo>
                      <a:pt x="1113" y="1086"/>
                    </a:lnTo>
                    <a:lnTo>
                      <a:pt x="1101" y="1081"/>
                    </a:lnTo>
                    <a:lnTo>
                      <a:pt x="1085" y="1077"/>
                    </a:lnTo>
                    <a:lnTo>
                      <a:pt x="1070" y="1077"/>
                    </a:lnTo>
                    <a:lnTo>
                      <a:pt x="1054" y="1079"/>
                    </a:lnTo>
                    <a:lnTo>
                      <a:pt x="1043" y="1082"/>
                    </a:lnTo>
                    <a:lnTo>
                      <a:pt x="1031" y="1088"/>
                    </a:lnTo>
                    <a:lnTo>
                      <a:pt x="1021" y="1095"/>
                    </a:lnTo>
                    <a:lnTo>
                      <a:pt x="1014" y="1105"/>
                    </a:lnTo>
                    <a:lnTo>
                      <a:pt x="1010" y="1114"/>
                    </a:lnTo>
                    <a:lnTo>
                      <a:pt x="1012" y="1121"/>
                    </a:lnTo>
                    <a:lnTo>
                      <a:pt x="1012" y="1130"/>
                    </a:lnTo>
                    <a:lnTo>
                      <a:pt x="1009" y="1140"/>
                    </a:lnTo>
                    <a:lnTo>
                      <a:pt x="1002" y="1163"/>
                    </a:lnTo>
                    <a:lnTo>
                      <a:pt x="1002" y="1180"/>
                    </a:lnTo>
                    <a:lnTo>
                      <a:pt x="1003" y="1198"/>
                    </a:lnTo>
                    <a:lnTo>
                      <a:pt x="1010" y="1215"/>
                    </a:lnTo>
                    <a:lnTo>
                      <a:pt x="1021" y="1236"/>
                    </a:lnTo>
                    <a:lnTo>
                      <a:pt x="1033" y="1238"/>
                    </a:lnTo>
                    <a:lnTo>
                      <a:pt x="1040" y="1240"/>
                    </a:lnTo>
                    <a:lnTo>
                      <a:pt x="1043" y="1243"/>
                    </a:lnTo>
                    <a:lnTo>
                      <a:pt x="1047" y="1245"/>
                    </a:lnTo>
                    <a:lnTo>
                      <a:pt x="1052" y="1247"/>
                    </a:lnTo>
                    <a:lnTo>
                      <a:pt x="1061" y="1243"/>
                    </a:lnTo>
                    <a:lnTo>
                      <a:pt x="1075" y="1236"/>
                    </a:lnTo>
                    <a:lnTo>
                      <a:pt x="1078" y="1234"/>
                    </a:lnTo>
                    <a:lnTo>
                      <a:pt x="1080" y="1234"/>
                    </a:lnTo>
                    <a:lnTo>
                      <a:pt x="1084" y="1234"/>
                    </a:lnTo>
                    <a:lnTo>
                      <a:pt x="1084" y="1234"/>
                    </a:lnTo>
                    <a:lnTo>
                      <a:pt x="1085" y="1234"/>
                    </a:lnTo>
                    <a:lnTo>
                      <a:pt x="1087" y="1234"/>
                    </a:lnTo>
                    <a:lnTo>
                      <a:pt x="1087" y="1233"/>
                    </a:lnTo>
                    <a:lnTo>
                      <a:pt x="1091" y="1229"/>
                    </a:lnTo>
                    <a:lnTo>
                      <a:pt x="1092" y="1224"/>
                    </a:lnTo>
                    <a:lnTo>
                      <a:pt x="1094" y="1219"/>
                    </a:lnTo>
                    <a:lnTo>
                      <a:pt x="1096" y="1213"/>
                    </a:lnTo>
                    <a:lnTo>
                      <a:pt x="1098" y="1210"/>
                    </a:lnTo>
                    <a:lnTo>
                      <a:pt x="1106" y="1201"/>
                    </a:lnTo>
                    <a:lnTo>
                      <a:pt x="1117" y="1196"/>
                    </a:lnTo>
                    <a:lnTo>
                      <a:pt x="1133" y="1194"/>
                    </a:lnTo>
                    <a:lnTo>
                      <a:pt x="1134" y="1198"/>
                    </a:lnTo>
                    <a:lnTo>
                      <a:pt x="1136" y="1199"/>
                    </a:lnTo>
                    <a:lnTo>
                      <a:pt x="1136" y="1201"/>
                    </a:lnTo>
                    <a:lnTo>
                      <a:pt x="1138" y="1201"/>
                    </a:lnTo>
                    <a:lnTo>
                      <a:pt x="1138" y="1199"/>
                    </a:lnTo>
                    <a:lnTo>
                      <a:pt x="1139" y="1199"/>
                    </a:lnTo>
                    <a:lnTo>
                      <a:pt x="1143" y="1199"/>
                    </a:lnTo>
                    <a:lnTo>
                      <a:pt x="1148" y="1198"/>
                    </a:lnTo>
                    <a:lnTo>
                      <a:pt x="1148" y="1213"/>
                    </a:lnTo>
                    <a:lnTo>
                      <a:pt x="1141" y="1220"/>
                    </a:lnTo>
                    <a:lnTo>
                      <a:pt x="1136" y="1233"/>
                    </a:lnTo>
                    <a:lnTo>
                      <a:pt x="1131" y="1250"/>
                    </a:lnTo>
                    <a:lnTo>
                      <a:pt x="1126" y="1266"/>
                    </a:lnTo>
                    <a:lnTo>
                      <a:pt x="1120" y="1278"/>
                    </a:lnTo>
                    <a:lnTo>
                      <a:pt x="1138" y="1278"/>
                    </a:lnTo>
                    <a:lnTo>
                      <a:pt x="1153" y="1276"/>
                    </a:lnTo>
                    <a:lnTo>
                      <a:pt x="1167" y="1276"/>
                    </a:lnTo>
                    <a:lnTo>
                      <a:pt x="1180" y="1278"/>
                    </a:lnTo>
                    <a:lnTo>
                      <a:pt x="1188" y="1283"/>
                    </a:lnTo>
                    <a:lnTo>
                      <a:pt x="1195" y="1294"/>
                    </a:lnTo>
                    <a:lnTo>
                      <a:pt x="1197" y="1309"/>
                    </a:lnTo>
                    <a:lnTo>
                      <a:pt x="1194" y="1320"/>
                    </a:lnTo>
                    <a:lnTo>
                      <a:pt x="1190" y="1334"/>
                    </a:lnTo>
                    <a:lnTo>
                      <a:pt x="1190" y="1348"/>
                    </a:lnTo>
                    <a:lnTo>
                      <a:pt x="1199" y="1357"/>
                    </a:lnTo>
                    <a:lnTo>
                      <a:pt x="1204" y="1363"/>
                    </a:lnTo>
                    <a:lnTo>
                      <a:pt x="1211" y="1370"/>
                    </a:lnTo>
                    <a:lnTo>
                      <a:pt x="1222" y="1376"/>
                    </a:lnTo>
                    <a:lnTo>
                      <a:pt x="1235" y="1379"/>
                    </a:lnTo>
                    <a:lnTo>
                      <a:pt x="1242" y="1370"/>
                    </a:lnTo>
                    <a:lnTo>
                      <a:pt x="1251" y="1367"/>
                    </a:lnTo>
                    <a:lnTo>
                      <a:pt x="1267" y="1367"/>
                    </a:lnTo>
                    <a:lnTo>
                      <a:pt x="1269" y="1370"/>
                    </a:lnTo>
                    <a:lnTo>
                      <a:pt x="1272" y="1374"/>
                    </a:lnTo>
                    <a:lnTo>
                      <a:pt x="1274" y="1376"/>
                    </a:lnTo>
                    <a:lnTo>
                      <a:pt x="1276" y="1376"/>
                    </a:lnTo>
                    <a:lnTo>
                      <a:pt x="1281" y="1377"/>
                    </a:lnTo>
                    <a:lnTo>
                      <a:pt x="1286" y="1379"/>
                    </a:lnTo>
                    <a:lnTo>
                      <a:pt x="1293" y="1365"/>
                    </a:lnTo>
                    <a:lnTo>
                      <a:pt x="1302" y="1355"/>
                    </a:lnTo>
                    <a:lnTo>
                      <a:pt x="1312" y="1346"/>
                    </a:lnTo>
                    <a:lnTo>
                      <a:pt x="1325" y="1339"/>
                    </a:lnTo>
                    <a:lnTo>
                      <a:pt x="1344" y="1336"/>
                    </a:lnTo>
                    <a:lnTo>
                      <a:pt x="1347" y="1334"/>
                    </a:lnTo>
                    <a:lnTo>
                      <a:pt x="1349" y="1334"/>
                    </a:lnTo>
                    <a:lnTo>
                      <a:pt x="1352" y="1334"/>
                    </a:lnTo>
                    <a:lnTo>
                      <a:pt x="1354" y="1334"/>
                    </a:lnTo>
                    <a:lnTo>
                      <a:pt x="1358" y="1336"/>
                    </a:lnTo>
                    <a:lnTo>
                      <a:pt x="1363" y="1336"/>
                    </a:lnTo>
                    <a:lnTo>
                      <a:pt x="1361" y="1339"/>
                    </a:lnTo>
                    <a:lnTo>
                      <a:pt x="1361" y="1343"/>
                    </a:lnTo>
                    <a:lnTo>
                      <a:pt x="1359" y="1343"/>
                    </a:lnTo>
                    <a:lnTo>
                      <a:pt x="1359" y="1344"/>
                    </a:lnTo>
                    <a:lnTo>
                      <a:pt x="1361" y="1344"/>
                    </a:lnTo>
                    <a:lnTo>
                      <a:pt x="1363" y="1346"/>
                    </a:lnTo>
                    <a:lnTo>
                      <a:pt x="1366" y="1348"/>
                    </a:lnTo>
                    <a:lnTo>
                      <a:pt x="1366" y="1344"/>
                    </a:lnTo>
                    <a:lnTo>
                      <a:pt x="1370" y="1341"/>
                    </a:lnTo>
                    <a:lnTo>
                      <a:pt x="1372" y="1339"/>
                    </a:lnTo>
                    <a:lnTo>
                      <a:pt x="1373" y="1337"/>
                    </a:lnTo>
                    <a:lnTo>
                      <a:pt x="1375" y="1336"/>
                    </a:lnTo>
                    <a:lnTo>
                      <a:pt x="1379" y="1334"/>
                    </a:lnTo>
                    <a:lnTo>
                      <a:pt x="1382" y="1332"/>
                    </a:lnTo>
                    <a:lnTo>
                      <a:pt x="1398" y="1346"/>
                    </a:lnTo>
                    <a:lnTo>
                      <a:pt x="1419" y="1353"/>
                    </a:lnTo>
                    <a:lnTo>
                      <a:pt x="1440" y="1355"/>
                    </a:lnTo>
                    <a:lnTo>
                      <a:pt x="1464" y="1353"/>
                    </a:lnTo>
                    <a:lnTo>
                      <a:pt x="1489" y="1351"/>
                    </a:lnTo>
                    <a:lnTo>
                      <a:pt x="1489" y="1355"/>
                    </a:lnTo>
                    <a:lnTo>
                      <a:pt x="1489" y="1357"/>
                    </a:lnTo>
                    <a:lnTo>
                      <a:pt x="1487" y="1358"/>
                    </a:lnTo>
                    <a:lnTo>
                      <a:pt x="1487" y="1358"/>
                    </a:lnTo>
                    <a:lnTo>
                      <a:pt x="1487" y="1360"/>
                    </a:lnTo>
                    <a:lnTo>
                      <a:pt x="1485" y="1363"/>
                    </a:lnTo>
                    <a:lnTo>
                      <a:pt x="1497" y="1367"/>
                    </a:lnTo>
                    <a:lnTo>
                      <a:pt x="1504" y="1372"/>
                    </a:lnTo>
                    <a:lnTo>
                      <a:pt x="1511" y="1377"/>
                    </a:lnTo>
                    <a:lnTo>
                      <a:pt x="1523" y="1383"/>
                    </a:lnTo>
                    <a:lnTo>
                      <a:pt x="1523" y="1393"/>
                    </a:lnTo>
                    <a:lnTo>
                      <a:pt x="1536" y="1397"/>
                    </a:lnTo>
                    <a:lnTo>
                      <a:pt x="1544" y="1398"/>
                    </a:lnTo>
                    <a:lnTo>
                      <a:pt x="1551" y="1405"/>
                    </a:lnTo>
                    <a:lnTo>
                      <a:pt x="1555" y="1416"/>
                    </a:lnTo>
                    <a:lnTo>
                      <a:pt x="1576" y="1418"/>
                    </a:lnTo>
                    <a:lnTo>
                      <a:pt x="1593" y="1419"/>
                    </a:lnTo>
                    <a:lnTo>
                      <a:pt x="1616" y="1421"/>
                    </a:lnTo>
                    <a:lnTo>
                      <a:pt x="1632" y="1442"/>
                    </a:lnTo>
                    <a:lnTo>
                      <a:pt x="1651" y="1461"/>
                    </a:lnTo>
                    <a:lnTo>
                      <a:pt x="1672" y="1477"/>
                    </a:lnTo>
                    <a:lnTo>
                      <a:pt x="1696" y="1489"/>
                    </a:lnTo>
                    <a:lnTo>
                      <a:pt x="1695" y="1496"/>
                    </a:lnTo>
                    <a:lnTo>
                      <a:pt x="1691" y="1500"/>
                    </a:lnTo>
                    <a:lnTo>
                      <a:pt x="1688" y="1505"/>
                    </a:lnTo>
                    <a:lnTo>
                      <a:pt x="1684" y="1508"/>
                    </a:lnTo>
                    <a:lnTo>
                      <a:pt x="1681" y="1514"/>
                    </a:lnTo>
                    <a:lnTo>
                      <a:pt x="1703" y="1514"/>
                    </a:lnTo>
                    <a:lnTo>
                      <a:pt x="1724" y="1521"/>
                    </a:lnTo>
                    <a:lnTo>
                      <a:pt x="1728" y="1533"/>
                    </a:lnTo>
                    <a:lnTo>
                      <a:pt x="1733" y="1531"/>
                    </a:lnTo>
                    <a:lnTo>
                      <a:pt x="1736" y="1529"/>
                    </a:lnTo>
                    <a:lnTo>
                      <a:pt x="1742" y="1531"/>
                    </a:lnTo>
                    <a:lnTo>
                      <a:pt x="1743" y="1531"/>
                    </a:lnTo>
                    <a:lnTo>
                      <a:pt x="1747" y="1533"/>
                    </a:lnTo>
                    <a:lnTo>
                      <a:pt x="1750" y="1535"/>
                    </a:lnTo>
                    <a:lnTo>
                      <a:pt x="1754" y="1536"/>
                    </a:lnTo>
                    <a:lnTo>
                      <a:pt x="1808" y="1540"/>
                    </a:lnTo>
                    <a:lnTo>
                      <a:pt x="1813" y="1545"/>
                    </a:lnTo>
                    <a:lnTo>
                      <a:pt x="1817" y="1555"/>
                    </a:lnTo>
                    <a:lnTo>
                      <a:pt x="1818" y="1564"/>
                    </a:lnTo>
                    <a:lnTo>
                      <a:pt x="1824" y="1571"/>
                    </a:lnTo>
                    <a:lnTo>
                      <a:pt x="1832" y="1573"/>
                    </a:lnTo>
                    <a:lnTo>
                      <a:pt x="1841" y="1573"/>
                    </a:lnTo>
                    <a:lnTo>
                      <a:pt x="1848" y="1571"/>
                    </a:lnTo>
                    <a:lnTo>
                      <a:pt x="1853" y="1578"/>
                    </a:lnTo>
                    <a:lnTo>
                      <a:pt x="1859" y="1583"/>
                    </a:lnTo>
                    <a:lnTo>
                      <a:pt x="1862" y="1589"/>
                    </a:lnTo>
                    <a:lnTo>
                      <a:pt x="1864" y="1596"/>
                    </a:lnTo>
                    <a:lnTo>
                      <a:pt x="1866" y="1604"/>
                    </a:lnTo>
                    <a:lnTo>
                      <a:pt x="1853" y="1620"/>
                    </a:lnTo>
                    <a:lnTo>
                      <a:pt x="1839" y="1639"/>
                    </a:lnTo>
                    <a:lnTo>
                      <a:pt x="1825" y="1660"/>
                    </a:lnTo>
                    <a:lnTo>
                      <a:pt x="1813" y="1681"/>
                    </a:lnTo>
                    <a:lnTo>
                      <a:pt x="1805" y="1697"/>
                    </a:lnTo>
                    <a:lnTo>
                      <a:pt x="1805" y="1707"/>
                    </a:lnTo>
                    <a:lnTo>
                      <a:pt x="1806" y="1721"/>
                    </a:lnTo>
                    <a:lnTo>
                      <a:pt x="1810" y="1737"/>
                    </a:lnTo>
                    <a:lnTo>
                      <a:pt x="1808" y="1751"/>
                    </a:lnTo>
                    <a:lnTo>
                      <a:pt x="1805" y="1760"/>
                    </a:lnTo>
                    <a:lnTo>
                      <a:pt x="1798" y="1774"/>
                    </a:lnTo>
                    <a:lnTo>
                      <a:pt x="1789" y="1789"/>
                    </a:lnTo>
                    <a:lnTo>
                      <a:pt x="1780" y="1805"/>
                    </a:lnTo>
                    <a:lnTo>
                      <a:pt x="1771" y="1817"/>
                    </a:lnTo>
                    <a:lnTo>
                      <a:pt x="1766" y="1824"/>
                    </a:lnTo>
                    <a:lnTo>
                      <a:pt x="1756" y="1828"/>
                    </a:lnTo>
                    <a:lnTo>
                      <a:pt x="1740" y="1830"/>
                    </a:lnTo>
                    <a:lnTo>
                      <a:pt x="1724" y="1831"/>
                    </a:lnTo>
                    <a:lnTo>
                      <a:pt x="1709" y="1835"/>
                    </a:lnTo>
                    <a:lnTo>
                      <a:pt x="1695" y="1840"/>
                    </a:lnTo>
                    <a:lnTo>
                      <a:pt x="1686" y="1850"/>
                    </a:lnTo>
                    <a:lnTo>
                      <a:pt x="1682" y="1856"/>
                    </a:lnTo>
                    <a:lnTo>
                      <a:pt x="1682" y="1859"/>
                    </a:lnTo>
                    <a:lnTo>
                      <a:pt x="1682" y="1863"/>
                    </a:lnTo>
                    <a:lnTo>
                      <a:pt x="1684" y="1868"/>
                    </a:lnTo>
                    <a:lnTo>
                      <a:pt x="1686" y="1873"/>
                    </a:lnTo>
                    <a:lnTo>
                      <a:pt x="1674" y="1873"/>
                    </a:lnTo>
                    <a:lnTo>
                      <a:pt x="1672" y="1896"/>
                    </a:lnTo>
                    <a:lnTo>
                      <a:pt x="1668" y="1915"/>
                    </a:lnTo>
                    <a:lnTo>
                      <a:pt x="1661" y="1931"/>
                    </a:lnTo>
                    <a:lnTo>
                      <a:pt x="1654" y="1946"/>
                    </a:lnTo>
                    <a:lnTo>
                      <a:pt x="1647" y="1966"/>
                    </a:lnTo>
                    <a:lnTo>
                      <a:pt x="1642" y="1966"/>
                    </a:lnTo>
                    <a:lnTo>
                      <a:pt x="1642" y="1959"/>
                    </a:lnTo>
                    <a:lnTo>
                      <a:pt x="1642" y="1955"/>
                    </a:lnTo>
                    <a:lnTo>
                      <a:pt x="1640" y="1950"/>
                    </a:lnTo>
                    <a:lnTo>
                      <a:pt x="1639" y="1946"/>
                    </a:lnTo>
                    <a:lnTo>
                      <a:pt x="1637" y="1948"/>
                    </a:lnTo>
                    <a:lnTo>
                      <a:pt x="1637" y="1948"/>
                    </a:lnTo>
                    <a:lnTo>
                      <a:pt x="1635" y="1948"/>
                    </a:lnTo>
                    <a:lnTo>
                      <a:pt x="1633" y="1950"/>
                    </a:lnTo>
                    <a:lnTo>
                      <a:pt x="1632" y="1950"/>
                    </a:lnTo>
                    <a:lnTo>
                      <a:pt x="1623" y="1971"/>
                    </a:lnTo>
                    <a:lnTo>
                      <a:pt x="1613" y="1985"/>
                    </a:lnTo>
                    <a:lnTo>
                      <a:pt x="1602" y="1997"/>
                    </a:lnTo>
                    <a:lnTo>
                      <a:pt x="1590" y="2011"/>
                    </a:lnTo>
                    <a:lnTo>
                      <a:pt x="1565" y="2006"/>
                    </a:lnTo>
                    <a:lnTo>
                      <a:pt x="1543" y="2001"/>
                    </a:lnTo>
                    <a:lnTo>
                      <a:pt x="1543" y="2008"/>
                    </a:lnTo>
                    <a:lnTo>
                      <a:pt x="1555" y="2015"/>
                    </a:lnTo>
                    <a:lnTo>
                      <a:pt x="1560" y="2025"/>
                    </a:lnTo>
                    <a:lnTo>
                      <a:pt x="1562" y="2035"/>
                    </a:lnTo>
                    <a:lnTo>
                      <a:pt x="1560" y="2048"/>
                    </a:lnTo>
                    <a:lnTo>
                      <a:pt x="1558" y="2062"/>
                    </a:lnTo>
                    <a:lnTo>
                      <a:pt x="1527" y="2063"/>
                    </a:lnTo>
                    <a:lnTo>
                      <a:pt x="1501" y="2070"/>
                    </a:lnTo>
                    <a:lnTo>
                      <a:pt x="1499" y="2074"/>
                    </a:lnTo>
                    <a:lnTo>
                      <a:pt x="1497" y="2079"/>
                    </a:lnTo>
                    <a:lnTo>
                      <a:pt x="1497" y="2086"/>
                    </a:lnTo>
                    <a:lnTo>
                      <a:pt x="1497" y="2093"/>
                    </a:lnTo>
                    <a:lnTo>
                      <a:pt x="1496" y="2097"/>
                    </a:lnTo>
                    <a:lnTo>
                      <a:pt x="1496" y="2098"/>
                    </a:lnTo>
                    <a:lnTo>
                      <a:pt x="1496" y="2102"/>
                    </a:lnTo>
                    <a:lnTo>
                      <a:pt x="1496" y="2105"/>
                    </a:lnTo>
                    <a:lnTo>
                      <a:pt x="1497" y="2112"/>
                    </a:lnTo>
                    <a:lnTo>
                      <a:pt x="1489" y="2112"/>
                    </a:lnTo>
                    <a:lnTo>
                      <a:pt x="1478" y="2114"/>
                    </a:lnTo>
                    <a:lnTo>
                      <a:pt x="1464" y="2114"/>
                    </a:lnTo>
                    <a:lnTo>
                      <a:pt x="1450" y="2116"/>
                    </a:lnTo>
                    <a:lnTo>
                      <a:pt x="1450" y="2123"/>
                    </a:lnTo>
                    <a:lnTo>
                      <a:pt x="1457" y="2126"/>
                    </a:lnTo>
                    <a:lnTo>
                      <a:pt x="1462" y="2130"/>
                    </a:lnTo>
                    <a:lnTo>
                      <a:pt x="1466" y="2131"/>
                    </a:lnTo>
                    <a:lnTo>
                      <a:pt x="1469" y="2133"/>
                    </a:lnTo>
                    <a:lnTo>
                      <a:pt x="1473" y="2137"/>
                    </a:lnTo>
                    <a:lnTo>
                      <a:pt x="1475" y="2140"/>
                    </a:lnTo>
                    <a:lnTo>
                      <a:pt x="1478" y="2145"/>
                    </a:lnTo>
                    <a:lnTo>
                      <a:pt x="1471" y="2147"/>
                    </a:lnTo>
                    <a:lnTo>
                      <a:pt x="1466" y="2149"/>
                    </a:lnTo>
                    <a:lnTo>
                      <a:pt x="1461" y="2151"/>
                    </a:lnTo>
                    <a:lnTo>
                      <a:pt x="1457" y="2152"/>
                    </a:lnTo>
                    <a:lnTo>
                      <a:pt x="1455" y="2158"/>
                    </a:lnTo>
                    <a:lnTo>
                      <a:pt x="1450" y="2168"/>
                    </a:lnTo>
                    <a:lnTo>
                      <a:pt x="1447" y="2179"/>
                    </a:lnTo>
                    <a:lnTo>
                      <a:pt x="1443" y="2189"/>
                    </a:lnTo>
                    <a:lnTo>
                      <a:pt x="1440" y="2191"/>
                    </a:lnTo>
                    <a:lnTo>
                      <a:pt x="1438" y="2191"/>
                    </a:lnTo>
                    <a:lnTo>
                      <a:pt x="1433" y="2193"/>
                    </a:lnTo>
                    <a:lnTo>
                      <a:pt x="1427" y="2193"/>
                    </a:lnTo>
                    <a:lnTo>
                      <a:pt x="1427" y="2198"/>
                    </a:lnTo>
                    <a:lnTo>
                      <a:pt x="1427" y="2201"/>
                    </a:lnTo>
                    <a:lnTo>
                      <a:pt x="1427" y="2203"/>
                    </a:lnTo>
                    <a:lnTo>
                      <a:pt x="1426" y="2205"/>
                    </a:lnTo>
                    <a:lnTo>
                      <a:pt x="1427" y="2207"/>
                    </a:lnTo>
                    <a:lnTo>
                      <a:pt x="1427" y="2208"/>
                    </a:lnTo>
                    <a:lnTo>
                      <a:pt x="1431" y="2215"/>
                    </a:lnTo>
                    <a:lnTo>
                      <a:pt x="1434" y="2221"/>
                    </a:lnTo>
                    <a:lnTo>
                      <a:pt x="1440" y="2224"/>
                    </a:lnTo>
                    <a:lnTo>
                      <a:pt x="1445" y="2227"/>
                    </a:lnTo>
                    <a:lnTo>
                      <a:pt x="1450" y="2231"/>
                    </a:lnTo>
                    <a:lnTo>
                      <a:pt x="1447" y="2243"/>
                    </a:lnTo>
                    <a:lnTo>
                      <a:pt x="1433" y="2250"/>
                    </a:lnTo>
                    <a:lnTo>
                      <a:pt x="1419" y="2264"/>
                    </a:lnTo>
                    <a:lnTo>
                      <a:pt x="1407" y="2282"/>
                    </a:lnTo>
                    <a:lnTo>
                      <a:pt x="1398" y="2299"/>
                    </a:lnTo>
                    <a:lnTo>
                      <a:pt x="1393" y="2315"/>
                    </a:lnTo>
                    <a:lnTo>
                      <a:pt x="1398" y="2320"/>
                    </a:lnTo>
                    <a:lnTo>
                      <a:pt x="1403" y="2325"/>
                    </a:lnTo>
                    <a:lnTo>
                      <a:pt x="1407" y="2330"/>
                    </a:lnTo>
                    <a:lnTo>
                      <a:pt x="1408" y="2339"/>
                    </a:lnTo>
                    <a:lnTo>
                      <a:pt x="1400" y="2341"/>
                    </a:lnTo>
                    <a:lnTo>
                      <a:pt x="1387" y="2348"/>
                    </a:lnTo>
                    <a:lnTo>
                      <a:pt x="1375" y="2358"/>
                    </a:lnTo>
                    <a:lnTo>
                      <a:pt x="1366" y="2369"/>
                    </a:lnTo>
                    <a:lnTo>
                      <a:pt x="1365" y="2372"/>
                    </a:lnTo>
                    <a:lnTo>
                      <a:pt x="1363" y="2376"/>
                    </a:lnTo>
                    <a:lnTo>
                      <a:pt x="1363" y="2379"/>
                    </a:lnTo>
                    <a:lnTo>
                      <a:pt x="1363" y="2385"/>
                    </a:lnTo>
                    <a:lnTo>
                      <a:pt x="1366" y="2385"/>
                    </a:lnTo>
                    <a:lnTo>
                      <a:pt x="1366" y="2381"/>
                    </a:lnTo>
                    <a:lnTo>
                      <a:pt x="1377" y="2369"/>
                    </a:lnTo>
                    <a:lnTo>
                      <a:pt x="1386" y="2357"/>
                    </a:lnTo>
                    <a:lnTo>
                      <a:pt x="1389" y="2358"/>
                    </a:lnTo>
                    <a:lnTo>
                      <a:pt x="1391" y="2358"/>
                    </a:lnTo>
                    <a:lnTo>
                      <a:pt x="1391" y="2360"/>
                    </a:lnTo>
                    <a:lnTo>
                      <a:pt x="1391" y="2360"/>
                    </a:lnTo>
                    <a:lnTo>
                      <a:pt x="1393" y="2362"/>
                    </a:lnTo>
                    <a:lnTo>
                      <a:pt x="1396" y="2371"/>
                    </a:lnTo>
                    <a:lnTo>
                      <a:pt x="1398" y="2381"/>
                    </a:lnTo>
                    <a:lnTo>
                      <a:pt x="1400" y="2393"/>
                    </a:lnTo>
                    <a:lnTo>
                      <a:pt x="1401" y="2404"/>
                    </a:lnTo>
                    <a:lnTo>
                      <a:pt x="1407" y="2404"/>
                    </a:lnTo>
                    <a:lnTo>
                      <a:pt x="1408" y="2404"/>
                    </a:lnTo>
                    <a:lnTo>
                      <a:pt x="1412" y="2404"/>
                    </a:lnTo>
                    <a:lnTo>
                      <a:pt x="1412" y="2406"/>
                    </a:lnTo>
                    <a:lnTo>
                      <a:pt x="1414" y="2406"/>
                    </a:lnTo>
                    <a:lnTo>
                      <a:pt x="1414" y="2407"/>
                    </a:lnTo>
                    <a:lnTo>
                      <a:pt x="1417" y="2411"/>
                    </a:lnTo>
                    <a:lnTo>
                      <a:pt x="1414" y="2413"/>
                    </a:lnTo>
                    <a:lnTo>
                      <a:pt x="1412" y="2414"/>
                    </a:lnTo>
                    <a:lnTo>
                      <a:pt x="1412" y="2416"/>
                    </a:lnTo>
                    <a:lnTo>
                      <a:pt x="1410" y="2416"/>
                    </a:lnTo>
                    <a:lnTo>
                      <a:pt x="1408" y="2418"/>
                    </a:lnTo>
                    <a:lnTo>
                      <a:pt x="1405" y="2419"/>
                    </a:lnTo>
                    <a:lnTo>
                      <a:pt x="1389" y="2423"/>
                    </a:lnTo>
                    <a:lnTo>
                      <a:pt x="1373" y="2419"/>
                    </a:lnTo>
                    <a:lnTo>
                      <a:pt x="1358" y="2411"/>
                    </a:lnTo>
                    <a:lnTo>
                      <a:pt x="1342" y="2399"/>
                    </a:lnTo>
                    <a:lnTo>
                      <a:pt x="1328" y="2385"/>
                    </a:lnTo>
                    <a:lnTo>
                      <a:pt x="1318" y="2371"/>
                    </a:lnTo>
                    <a:lnTo>
                      <a:pt x="1312" y="2357"/>
                    </a:lnTo>
                    <a:lnTo>
                      <a:pt x="1316" y="2357"/>
                    </a:lnTo>
                    <a:lnTo>
                      <a:pt x="1328" y="2369"/>
                    </a:lnTo>
                    <a:lnTo>
                      <a:pt x="1340" y="2379"/>
                    </a:lnTo>
                    <a:lnTo>
                      <a:pt x="1354" y="2388"/>
                    </a:lnTo>
                    <a:lnTo>
                      <a:pt x="1354" y="2381"/>
                    </a:lnTo>
                    <a:lnTo>
                      <a:pt x="1335" y="2371"/>
                    </a:lnTo>
                    <a:lnTo>
                      <a:pt x="1319" y="2357"/>
                    </a:lnTo>
                    <a:lnTo>
                      <a:pt x="1309" y="2337"/>
                    </a:lnTo>
                    <a:lnTo>
                      <a:pt x="1302" y="2315"/>
                    </a:lnTo>
                    <a:lnTo>
                      <a:pt x="1298" y="2292"/>
                    </a:lnTo>
                    <a:lnTo>
                      <a:pt x="1300" y="2266"/>
                    </a:lnTo>
                    <a:lnTo>
                      <a:pt x="1302" y="2241"/>
                    </a:lnTo>
                    <a:lnTo>
                      <a:pt x="1307" y="2219"/>
                    </a:lnTo>
                    <a:lnTo>
                      <a:pt x="1314" y="2198"/>
                    </a:lnTo>
                    <a:lnTo>
                      <a:pt x="1321" y="2180"/>
                    </a:lnTo>
                    <a:lnTo>
                      <a:pt x="1331" y="2180"/>
                    </a:lnTo>
                    <a:lnTo>
                      <a:pt x="1340" y="2145"/>
                    </a:lnTo>
                    <a:lnTo>
                      <a:pt x="1335" y="2145"/>
                    </a:lnTo>
                    <a:lnTo>
                      <a:pt x="1335" y="2142"/>
                    </a:lnTo>
                    <a:lnTo>
                      <a:pt x="1331" y="2145"/>
                    </a:lnTo>
                    <a:lnTo>
                      <a:pt x="1328" y="2149"/>
                    </a:lnTo>
                    <a:lnTo>
                      <a:pt x="1326" y="2152"/>
                    </a:lnTo>
                    <a:lnTo>
                      <a:pt x="1323" y="2156"/>
                    </a:lnTo>
                    <a:lnTo>
                      <a:pt x="1316" y="2158"/>
                    </a:lnTo>
                    <a:lnTo>
                      <a:pt x="1316" y="2154"/>
                    </a:lnTo>
                    <a:lnTo>
                      <a:pt x="1328" y="2081"/>
                    </a:lnTo>
                    <a:lnTo>
                      <a:pt x="1326" y="2074"/>
                    </a:lnTo>
                    <a:lnTo>
                      <a:pt x="1323" y="2062"/>
                    </a:lnTo>
                    <a:lnTo>
                      <a:pt x="1325" y="2051"/>
                    </a:lnTo>
                    <a:lnTo>
                      <a:pt x="1337" y="2009"/>
                    </a:lnTo>
                    <a:lnTo>
                      <a:pt x="1347" y="1966"/>
                    </a:lnTo>
                    <a:lnTo>
                      <a:pt x="1356" y="1919"/>
                    </a:lnTo>
                    <a:lnTo>
                      <a:pt x="1366" y="1873"/>
                    </a:lnTo>
                    <a:lnTo>
                      <a:pt x="1372" y="1843"/>
                    </a:lnTo>
                    <a:lnTo>
                      <a:pt x="1373" y="1812"/>
                    </a:lnTo>
                    <a:lnTo>
                      <a:pt x="1375" y="1782"/>
                    </a:lnTo>
                    <a:lnTo>
                      <a:pt x="1379" y="1754"/>
                    </a:lnTo>
                    <a:lnTo>
                      <a:pt x="1344" y="1741"/>
                    </a:lnTo>
                    <a:lnTo>
                      <a:pt x="1314" y="1721"/>
                    </a:lnTo>
                    <a:lnTo>
                      <a:pt x="1290" y="1695"/>
                    </a:lnTo>
                    <a:lnTo>
                      <a:pt x="1270" y="1667"/>
                    </a:lnTo>
                    <a:lnTo>
                      <a:pt x="1263" y="1651"/>
                    </a:lnTo>
                    <a:lnTo>
                      <a:pt x="1258" y="1636"/>
                    </a:lnTo>
                    <a:lnTo>
                      <a:pt x="1253" y="1618"/>
                    </a:lnTo>
                    <a:lnTo>
                      <a:pt x="1246" y="1604"/>
                    </a:lnTo>
                    <a:lnTo>
                      <a:pt x="1235" y="1594"/>
                    </a:lnTo>
                    <a:lnTo>
                      <a:pt x="1232" y="1590"/>
                    </a:lnTo>
                    <a:lnTo>
                      <a:pt x="1227" y="1590"/>
                    </a:lnTo>
                    <a:lnTo>
                      <a:pt x="1223" y="1589"/>
                    </a:lnTo>
                    <a:lnTo>
                      <a:pt x="1220" y="1585"/>
                    </a:lnTo>
                    <a:lnTo>
                      <a:pt x="1216" y="1582"/>
                    </a:lnTo>
                    <a:lnTo>
                      <a:pt x="1220" y="1575"/>
                    </a:lnTo>
                    <a:lnTo>
                      <a:pt x="1220" y="1569"/>
                    </a:lnTo>
                    <a:lnTo>
                      <a:pt x="1220" y="1562"/>
                    </a:lnTo>
                    <a:lnTo>
                      <a:pt x="1220" y="1555"/>
                    </a:lnTo>
                    <a:lnTo>
                      <a:pt x="1229" y="1550"/>
                    </a:lnTo>
                    <a:lnTo>
                      <a:pt x="1235" y="1545"/>
                    </a:lnTo>
                    <a:lnTo>
                      <a:pt x="1244" y="1540"/>
                    </a:lnTo>
                    <a:lnTo>
                      <a:pt x="1244" y="1536"/>
                    </a:lnTo>
                    <a:lnTo>
                      <a:pt x="1235" y="1536"/>
                    </a:lnTo>
                    <a:lnTo>
                      <a:pt x="1230" y="1535"/>
                    </a:lnTo>
                    <a:lnTo>
                      <a:pt x="1225" y="1535"/>
                    </a:lnTo>
                    <a:lnTo>
                      <a:pt x="1220" y="1533"/>
                    </a:lnTo>
                    <a:lnTo>
                      <a:pt x="1227" y="1517"/>
                    </a:lnTo>
                    <a:lnTo>
                      <a:pt x="1232" y="1501"/>
                    </a:lnTo>
                    <a:lnTo>
                      <a:pt x="1239" y="1486"/>
                    </a:lnTo>
                    <a:lnTo>
                      <a:pt x="1251" y="1473"/>
                    </a:lnTo>
                    <a:lnTo>
                      <a:pt x="1265" y="1461"/>
                    </a:lnTo>
                    <a:lnTo>
                      <a:pt x="1277" y="1447"/>
                    </a:lnTo>
                    <a:lnTo>
                      <a:pt x="1276" y="1437"/>
                    </a:lnTo>
                    <a:lnTo>
                      <a:pt x="1276" y="1423"/>
                    </a:lnTo>
                    <a:lnTo>
                      <a:pt x="1274" y="1409"/>
                    </a:lnTo>
                    <a:lnTo>
                      <a:pt x="1269" y="1400"/>
                    </a:lnTo>
                    <a:lnTo>
                      <a:pt x="1262" y="1390"/>
                    </a:lnTo>
                    <a:lnTo>
                      <a:pt x="1255" y="1379"/>
                    </a:lnTo>
                    <a:lnTo>
                      <a:pt x="1248" y="1379"/>
                    </a:lnTo>
                    <a:lnTo>
                      <a:pt x="1246" y="1381"/>
                    </a:lnTo>
                    <a:lnTo>
                      <a:pt x="1244" y="1383"/>
                    </a:lnTo>
                    <a:lnTo>
                      <a:pt x="1242" y="1384"/>
                    </a:lnTo>
                    <a:lnTo>
                      <a:pt x="1239" y="1386"/>
                    </a:lnTo>
                    <a:lnTo>
                      <a:pt x="1241" y="1390"/>
                    </a:lnTo>
                    <a:lnTo>
                      <a:pt x="1241" y="1393"/>
                    </a:lnTo>
                    <a:lnTo>
                      <a:pt x="1241" y="1393"/>
                    </a:lnTo>
                    <a:lnTo>
                      <a:pt x="1241" y="1395"/>
                    </a:lnTo>
                    <a:lnTo>
                      <a:pt x="1241" y="1395"/>
                    </a:lnTo>
                    <a:lnTo>
                      <a:pt x="1239" y="1398"/>
                    </a:lnTo>
                    <a:lnTo>
                      <a:pt x="1237" y="1398"/>
                    </a:lnTo>
                    <a:lnTo>
                      <a:pt x="1235" y="1400"/>
                    </a:lnTo>
                    <a:lnTo>
                      <a:pt x="1234" y="1400"/>
                    </a:lnTo>
                    <a:lnTo>
                      <a:pt x="1232" y="1400"/>
                    </a:lnTo>
                    <a:lnTo>
                      <a:pt x="1229" y="1402"/>
                    </a:lnTo>
                    <a:lnTo>
                      <a:pt x="1220" y="1395"/>
                    </a:lnTo>
                    <a:lnTo>
                      <a:pt x="1204" y="1386"/>
                    </a:lnTo>
                    <a:lnTo>
                      <a:pt x="1188" y="1377"/>
                    </a:lnTo>
                    <a:lnTo>
                      <a:pt x="1173" y="1370"/>
                    </a:lnTo>
                    <a:lnTo>
                      <a:pt x="1162" y="1367"/>
                    </a:lnTo>
                    <a:lnTo>
                      <a:pt x="1153" y="1346"/>
                    </a:lnTo>
                    <a:lnTo>
                      <a:pt x="1145" y="1334"/>
                    </a:lnTo>
                    <a:lnTo>
                      <a:pt x="1136" y="1325"/>
                    </a:lnTo>
                    <a:lnTo>
                      <a:pt x="1127" y="1322"/>
                    </a:lnTo>
                    <a:lnTo>
                      <a:pt x="1113" y="1318"/>
                    </a:lnTo>
                    <a:lnTo>
                      <a:pt x="1098" y="1313"/>
                    </a:lnTo>
                    <a:lnTo>
                      <a:pt x="1078" y="1306"/>
                    </a:lnTo>
                    <a:lnTo>
                      <a:pt x="1066" y="1297"/>
                    </a:lnTo>
                    <a:lnTo>
                      <a:pt x="1056" y="1288"/>
                    </a:lnTo>
                    <a:lnTo>
                      <a:pt x="1040" y="1281"/>
                    </a:lnTo>
                    <a:lnTo>
                      <a:pt x="1030" y="1281"/>
                    </a:lnTo>
                    <a:lnTo>
                      <a:pt x="1023" y="1285"/>
                    </a:lnTo>
                    <a:lnTo>
                      <a:pt x="1017" y="1288"/>
                    </a:lnTo>
                    <a:lnTo>
                      <a:pt x="1010" y="1292"/>
                    </a:lnTo>
                    <a:lnTo>
                      <a:pt x="1002" y="1290"/>
                    </a:lnTo>
                    <a:lnTo>
                      <a:pt x="998" y="1288"/>
                    </a:lnTo>
                    <a:lnTo>
                      <a:pt x="995" y="1285"/>
                    </a:lnTo>
                    <a:lnTo>
                      <a:pt x="991" y="1281"/>
                    </a:lnTo>
                    <a:lnTo>
                      <a:pt x="986" y="1276"/>
                    </a:lnTo>
                    <a:lnTo>
                      <a:pt x="982" y="1273"/>
                    </a:lnTo>
                    <a:lnTo>
                      <a:pt x="979" y="1271"/>
                    </a:lnTo>
                    <a:lnTo>
                      <a:pt x="956" y="1267"/>
                    </a:lnTo>
                    <a:lnTo>
                      <a:pt x="953" y="1264"/>
                    </a:lnTo>
                    <a:lnTo>
                      <a:pt x="949" y="1261"/>
                    </a:lnTo>
                    <a:lnTo>
                      <a:pt x="946" y="1257"/>
                    </a:lnTo>
                    <a:lnTo>
                      <a:pt x="942" y="1254"/>
                    </a:lnTo>
                    <a:lnTo>
                      <a:pt x="941" y="1252"/>
                    </a:lnTo>
                    <a:lnTo>
                      <a:pt x="921" y="1255"/>
                    </a:lnTo>
                    <a:lnTo>
                      <a:pt x="918" y="1254"/>
                    </a:lnTo>
                    <a:lnTo>
                      <a:pt x="913" y="1247"/>
                    </a:lnTo>
                    <a:lnTo>
                      <a:pt x="904" y="1240"/>
                    </a:lnTo>
                    <a:lnTo>
                      <a:pt x="897" y="1231"/>
                    </a:lnTo>
                    <a:lnTo>
                      <a:pt x="890" y="1224"/>
                    </a:lnTo>
                    <a:lnTo>
                      <a:pt x="886" y="1220"/>
                    </a:lnTo>
                    <a:lnTo>
                      <a:pt x="893" y="1198"/>
                    </a:lnTo>
                    <a:lnTo>
                      <a:pt x="874" y="1177"/>
                    </a:lnTo>
                    <a:lnTo>
                      <a:pt x="857" y="1154"/>
                    </a:lnTo>
                    <a:lnTo>
                      <a:pt x="839" y="1130"/>
                    </a:lnTo>
                    <a:lnTo>
                      <a:pt x="822" y="1105"/>
                    </a:lnTo>
                    <a:lnTo>
                      <a:pt x="818" y="1103"/>
                    </a:lnTo>
                    <a:lnTo>
                      <a:pt x="813" y="1102"/>
                    </a:lnTo>
                    <a:lnTo>
                      <a:pt x="810" y="1102"/>
                    </a:lnTo>
                    <a:lnTo>
                      <a:pt x="804" y="1100"/>
                    </a:lnTo>
                    <a:lnTo>
                      <a:pt x="803" y="1098"/>
                    </a:lnTo>
                    <a:lnTo>
                      <a:pt x="796" y="1089"/>
                    </a:lnTo>
                    <a:lnTo>
                      <a:pt x="792" y="1079"/>
                    </a:lnTo>
                    <a:lnTo>
                      <a:pt x="789" y="1069"/>
                    </a:lnTo>
                    <a:lnTo>
                      <a:pt x="783" y="1058"/>
                    </a:lnTo>
                    <a:lnTo>
                      <a:pt x="775" y="1053"/>
                    </a:lnTo>
                    <a:lnTo>
                      <a:pt x="771" y="1049"/>
                    </a:lnTo>
                    <a:lnTo>
                      <a:pt x="768" y="1046"/>
                    </a:lnTo>
                    <a:lnTo>
                      <a:pt x="764" y="1044"/>
                    </a:lnTo>
                    <a:lnTo>
                      <a:pt x="764" y="1063"/>
                    </a:lnTo>
                    <a:lnTo>
                      <a:pt x="769" y="1070"/>
                    </a:lnTo>
                    <a:lnTo>
                      <a:pt x="780" y="1082"/>
                    </a:lnTo>
                    <a:lnTo>
                      <a:pt x="790" y="1096"/>
                    </a:lnTo>
                    <a:lnTo>
                      <a:pt x="803" y="1114"/>
                    </a:lnTo>
                    <a:lnTo>
                      <a:pt x="813" y="1131"/>
                    </a:lnTo>
                    <a:lnTo>
                      <a:pt x="824" y="1149"/>
                    </a:lnTo>
                    <a:lnTo>
                      <a:pt x="832" y="1165"/>
                    </a:lnTo>
                    <a:lnTo>
                      <a:pt x="836" y="1175"/>
                    </a:lnTo>
                    <a:lnTo>
                      <a:pt x="836" y="1182"/>
                    </a:lnTo>
                    <a:lnTo>
                      <a:pt x="834" y="1185"/>
                    </a:lnTo>
                    <a:lnTo>
                      <a:pt x="832" y="1187"/>
                    </a:lnTo>
                    <a:lnTo>
                      <a:pt x="832" y="1189"/>
                    </a:lnTo>
                    <a:lnTo>
                      <a:pt x="829" y="1191"/>
                    </a:lnTo>
                    <a:lnTo>
                      <a:pt x="829" y="1184"/>
                    </a:lnTo>
                    <a:lnTo>
                      <a:pt x="827" y="1178"/>
                    </a:lnTo>
                    <a:lnTo>
                      <a:pt x="827" y="1175"/>
                    </a:lnTo>
                    <a:lnTo>
                      <a:pt x="825" y="1171"/>
                    </a:lnTo>
                    <a:lnTo>
                      <a:pt x="822" y="1171"/>
                    </a:lnTo>
                    <a:lnTo>
                      <a:pt x="820" y="1171"/>
                    </a:lnTo>
                    <a:lnTo>
                      <a:pt x="818" y="1171"/>
                    </a:lnTo>
                    <a:lnTo>
                      <a:pt x="817" y="1171"/>
                    </a:lnTo>
                    <a:lnTo>
                      <a:pt x="815" y="1171"/>
                    </a:lnTo>
                    <a:lnTo>
                      <a:pt x="810" y="1171"/>
                    </a:lnTo>
                    <a:lnTo>
                      <a:pt x="806" y="1159"/>
                    </a:lnTo>
                    <a:lnTo>
                      <a:pt x="803" y="1147"/>
                    </a:lnTo>
                    <a:lnTo>
                      <a:pt x="797" y="1137"/>
                    </a:lnTo>
                    <a:lnTo>
                      <a:pt x="789" y="1128"/>
                    </a:lnTo>
                    <a:lnTo>
                      <a:pt x="778" y="1121"/>
                    </a:lnTo>
                    <a:lnTo>
                      <a:pt x="768" y="1114"/>
                    </a:lnTo>
                    <a:lnTo>
                      <a:pt x="759" y="1102"/>
                    </a:lnTo>
                    <a:lnTo>
                      <a:pt x="762" y="1100"/>
                    </a:lnTo>
                    <a:lnTo>
                      <a:pt x="764" y="1100"/>
                    </a:lnTo>
                    <a:lnTo>
                      <a:pt x="764" y="1100"/>
                    </a:lnTo>
                    <a:lnTo>
                      <a:pt x="766" y="1100"/>
                    </a:lnTo>
                    <a:lnTo>
                      <a:pt x="766" y="1098"/>
                    </a:lnTo>
                    <a:lnTo>
                      <a:pt x="766" y="1096"/>
                    </a:lnTo>
                    <a:lnTo>
                      <a:pt x="768" y="1095"/>
                    </a:lnTo>
                    <a:lnTo>
                      <a:pt x="755" y="1086"/>
                    </a:lnTo>
                    <a:lnTo>
                      <a:pt x="749" y="1075"/>
                    </a:lnTo>
                    <a:lnTo>
                      <a:pt x="743" y="1063"/>
                    </a:lnTo>
                    <a:lnTo>
                      <a:pt x="740" y="1049"/>
                    </a:lnTo>
                    <a:lnTo>
                      <a:pt x="733" y="1037"/>
                    </a:lnTo>
                    <a:lnTo>
                      <a:pt x="724" y="1027"/>
                    </a:lnTo>
                    <a:lnTo>
                      <a:pt x="714" y="1021"/>
                    </a:lnTo>
                    <a:lnTo>
                      <a:pt x="701" y="1016"/>
                    </a:lnTo>
                    <a:lnTo>
                      <a:pt x="691" y="1009"/>
                    </a:lnTo>
                    <a:lnTo>
                      <a:pt x="684" y="1000"/>
                    </a:lnTo>
                    <a:lnTo>
                      <a:pt x="680" y="990"/>
                    </a:lnTo>
                    <a:lnTo>
                      <a:pt x="675" y="979"/>
                    </a:lnTo>
                    <a:lnTo>
                      <a:pt x="663" y="962"/>
                    </a:lnTo>
                    <a:lnTo>
                      <a:pt x="653" y="950"/>
                    </a:lnTo>
                    <a:lnTo>
                      <a:pt x="642" y="939"/>
                    </a:lnTo>
                    <a:lnTo>
                      <a:pt x="635" y="927"/>
                    </a:lnTo>
                    <a:lnTo>
                      <a:pt x="630" y="911"/>
                    </a:lnTo>
                    <a:lnTo>
                      <a:pt x="626" y="890"/>
                    </a:lnTo>
                    <a:lnTo>
                      <a:pt x="625" y="861"/>
                    </a:lnTo>
                    <a:lnTo>
                      <a:pt x="625" y="854"/>
                    </a:lnTo>
                    <a:lnTo>
                      <a:pt x="626" y="840"/>
                    </a:lnTo>
                    <a:lnTo>
                      <a:pt x="626" y="821"/>
                    </a:lnTo>
                    <a:lnTo>
                      <a:pt x="626" y="798"/>
                    </a:lnTo>
                    <a:lnTo>
                      <a:pt x="626" y="777"/>
                    </a:lnTo>
                    <a:lnTo>
                      <a:pt x="628" y="760"/>
                    </a:lnTo>
                    <a:lnTo>
                      <a:pt x="630" y="749"/>
                    </a:lnTo>
                    <a:lnTo>
                      <a:pt x="635" y="747"/>
                    </a:lnTo>
                    <a:lnTo>
                      <a:pt x="639" y="747"/>
                    </a:lnTo>
                    <a:lnTo>
                      <a:pt x="642" y="747"/>
                    </a:lnTo>
                    <a:lnTo>
                      <a:pt x="646" y="747"/>
                    </a:lnTo>
                    <a:lnTo>
                      <a:pt x="649" y="749"/>
                    </a:lnTo>
                    <a:lnTo>
                      <a:pt x="651" y="753"/>
                    </a:lnTo>
                    <a:lnTo>
                      <a:pt x="654" y="756"/>
                    </a:lnTo>
                    <a:lnTo>
                      <a:pt x="656" y="760"/>
                    </a:lnTo>
                    <a:lnTo>
                      <a:pt x="656" y="740"/>
                    </a:lnTo>
                    <a:lnTo>
                      <a:pt x="644" y="726"/>
                    </a:lnTo>
                    <a:lnTo>
                      <a:pt x="630" y="712"/>
                    </a:lnTo>
                    <a:lnTo>
                      <a:pt x="614" y="702"/>
                    </a:lnTo>
                    <a:lnTo>
                      <a:pt x="614" y="711"/>
                    </a:lnTo>
                    <a:lnTo>
                      <a:pt x="621" y="716"/>
                    </a:lnTo>
                    <a:lnTo>
                      <a:pt x="628" y="721"/>
                    </a:lnTo>
                    <a:lnTo>
                      <a:pt x="635" y="726"/>
                    </a:lnTo>
                    <a:lnTo>
                      <a:pt x="640" y="733"/>
                    </a:lnTo>
                    <a:lnTo>
                      <a:pt x="640" y="737"/>
                    </a:lnTo>
                    <a:lnTo>
                      <a:pt x="639" y="737"/>
                    </a:lnTo>
                    <a:lnTo>
                      <a:pt x="639" y="739"/>
                    </a:lnTo>
                    <a:lnTo>
                      <a:pt x="639" y="739"/>
                    </a:lnTo>
                    <a:lnTo>
                      <a:pt x="637" y="740"/>
                    </a:lnTo>
                    <a:lnTo>
                      <a:pt x="633" y="742"/>
                    </a:lnTo>
                    <a:lnTo>
                      <a:pt x="632" y="744"/>
                    </a:lnTo>
                    <a:lnTo>
                      <a:pt x="626" y="744"/>
                    </a:lnTo>
                    <a:lnTo>
                      <a:pt x="621" y="744"/>
                    </a:lnTo>
                    <a:lnTo>
                      <a:pt x="619" y="744"/>
                    </a:lnTo>
                    <a:lnTo>
                      <a:pt x="619" y="742"/>
                    </a:lnTo>
                    <a:lnTo>
                      <a:pt x="618" y="742"/>
                    </a:lnTo>
                    <a:lnTo>
                      <a:pt x="618" y="742"/>
                    </a:lnTo>
                    <a:lnTo>
                      <a:pt x="614" y="740"/>
                    </a:lnTo>
                    <a:lnTo>
                      <a:pt x="602" y="725"/>
                    </a:lnTo>
                    <a:lnTo>
                      <a:pt x="591" y="709"/>
                    </a:lnTo>
                    <a:lnTo>
                      <a:pt x="583" y="691"/>
                    </a:lnTo>
                    <a:lnTo>
                      <a:pt x="591" y="691"/>
                    </a:lnTo>
                    <a:lnTo>
                      <a:pt x="595" y="693"/>
                    </a:lnTo>
                    <a:lnTo>
                      <a:pt x="598" y="693"/>
                    </a:lnTo>
                    <a:lnTo>
                      <a:pt x="602" y="693"/>
                    </a:lnTo>
                    <a:lnTo>
                      <a:pt x="605" y="691"/>
                    </a:lnTo>
                    <a:lnTo>
                      <a:pt x="591" y="686"/>
                    </a:lnTo>
                    <a:lnTo>
                      <a:pt x="583" y="678"/>
                    </a:lnTo>
                    <a:lnTo>
                      <a:pt x="576" y="667"/>
                    </a:lnTo>
                    <a:lnTo>
                      <a:pt x="570" y="655"/>
                    </a:lnTo>
                    <a:lnTo>
                      <a:pt x="567" y="643"/>
                    </a:lnTo>
                    <a:lnTo>
                      <a:pt x="562" y="632"/>
                    </a:lnTo>
                    <a:lnTo>
                      <a:pt x="555" y="623"/>
                    </a:lnTo>
                    <a:lnTo>
                      <a:pt x="544" y="618"/>
                    </a:lnTo>
                    <a:lnTo>
                      <a:pt x="548" y="595"/>
                    </a:lnTo>
                    <a:lnTo>
                      <a:pt x="536" y="582"/>
                    </a:lnTo>
                    <a:lnTo>
                      <a:pt x="525" y="566"/>
                    </a:lnTo>
                    <a:lnTo>
                      <a:pt x="516" y="550"/>
                    </a:lnTo>
                    <a:lnTo>
                      <a:pt x="504" y="534"/>
                    </a:lnTo>
                    <a:lnTo>
                      <a:pt x="490" y="522"/>
                    </a:lnTo>
                    <a:lnTo>
                      <a:pt x="471" y="513"/>
                    </a:lnTo>
                    <a:lnTo>
                      <a:pt x="448" y="508"/>
                    </a:lnTo>
                    <a:lnTo>
                      <a:pt x="429" y="499"/>
                    </a:lnTo>
                    <a:lnTo>
                      <a:pt x="415" y="487"/>
                    </a:lnTo>
                    <a:lnTo>
                      <a:pt x="399" y="473"/>
                    </a:lnTo>
                    <a:lnTo>
                      <a:pt x="384" y="465"/>
                    </a:lnTo>
                    <a:lnTo>
                      <a:pt x="352" y="465"/>
                    </a:lnTo>
                    <a:lnTo>
                      <a:pt x="342" y="459"/>
                    </a:lnTo>
                    <a:lnTo>
                      <a:pt x="333" y="452"/>
                    </a:lnTo>
                    <a:lnTo>
                      <a:pt x="323" y="447"/>
                    </a:lnTo>
                    <a:lnTo>
                      <a:pt x="307" y="445"/>
                    </a:lnTo>
                    <a:lnTo>
                      <a:pt x="307" y="468"/>
                    </a:lnTo>
                    <a:lnTo>
                      <a:pt x="289" y="477"/>
                    </a:lnTo>
                    <a:lnTo>
                      <a:pt x="274" y="486"/>
                    </a:lnTo>
                    <a:lnTo>
                      <a:pt x="253" y="491"/>
                    </a:lnTo>
                    <a:lnTo>
                      <a:pt x="258" y="475"/>
                    </a:lnTo>
                    <a:lnTo>
                      <a:pt x="265" y="459"/>
                    </a:lnTo>
                    <a:lnTo>
                      <a:pt x="275" y="445"/>
                    </a:lnTo>
                    <a:lnTo>
                      <a:pt x="284" y="430"/>
                    </a:lnTo>
                    <a:lnTo>
                      <a:pt x="275" y="430"/>
                    </a:lnTo>
                    <a:lnTo>
                      <a:pt x="275" y="433"/>
                    </a:lnTo>
                    <a:lnTo>
                      <a:pt x="262" y="444"/>
                    </a:lnTo>
                    <a:lnTo>
                      <a:pt x="251" y="458"/>
                    </a:lnTo>
                    <a:lnTo>
                      <a:pt x="244" y="473"/>
                    </a:lnTo>
                    <a:lnTo>
                      <a:pt x="239" y="489"/>
                    </a:lnTo>
                    <a:lnTo>
                      <a:pt x="232" y="506"/>
                    </a:lnTo>
                    <a:lnTo>
                      <a:pt x="221" y="522"/>
                    </a:lnTo>
                    <a:lnTo>
                      <a:pt x="214" y="529"/>
                    </a:lnTo>
                    <a:lnTo>
                      <a:pt x="200" y="540"/>
                    </a:lnTo>
                    <a:lnTo>
                      <a:pt x="183" y="550"/>
                    </a:lnTo>
                    <a:lnTo>
                      <a:pt x="162" y="562"/>
                    </a:lnTo>
                    <a:lnTo>
                      <a:pt x="141" y="576"/>
                    </a:lnTo>
                    <a:lnTo>
                      <a:pt x="120" y="589"/>
                    </a:lnTo>
                    <a:lnTo>
                      <a:pt x="99" y="599"/>
                    </a:lnTo>
                    <a:lnTo>
                      <a:pt x="83" y="606"/>
                    </a:lnTo>
                    <a:lnTo>
                      <a:pt x="73" y="609"/>
                    </a:lnTo>
                    <a:lnTo>
                      <a:pt x="73" y="606"/>
                    </a:lnTo>
                    <a:lnTo>
                      <a:pt x="77" y="606"/>
                    </a:lnTo>
                    <a:lnTo>
                      <a:pt x="89" y="594"/>
                    </a:lnTo>
                    <a:lnTo>
                      <a:pt x="104" y="583"/>
                    </a:lnTo>
                    <a:lnTo>
                      <a:pt x="122" y="573"/>
                    </a:lnTo>
                    <a:lnTo>
                      <a:pt x="139" y="562"/>
                    </a:lnTo>
                    <a:lnTo>
                      <a:pt x="155" y="550"/>
                    </a:lnTo>
                    <a:lnTo>
                      <a:pt x="167" y="536"/>
                    </a:lnTo>
                    <a:lnTo>
                      <a:pt x="176" y="520"/>
                    </a:lnTo>
                    <a:lnTo>
                      <a:pt x="179" y="499"/>
                    </a:lnTo>
                    <a:lnTo>
                      <a:pt x="166" y="503"/>
                    </a:lnTo>
                    <a:lnTo>
                      <a:pt x="157" y="506"/>
                    </a:lnTo>
                    <a:lnTo>
                      <a:pt x="145" y="510"/>
                    </a:lnTo>
                    <a:lnTo>
                      <a:pt x="145" y="506"/>
                    </a:lnTo>
                    <a:lnTo>
                      <a:pt x="145" y="503"/>
                    </a:lnTo>
                    <a:lnTo>
                      <a:pt x="145" y="503"/>
                    </a:lnTo>
                    <a:lnTo>
                      <a:pt x="143" y="501"/>
                    </a:lnTo>
                    <a:lnTo>
                      <a:pt x="143" y="501"/>
                    </a:lnTo>
                    <a:lnTo>
                      <a:pt x="141" y="501"/>
                    </a:lnTo>
                    <a:lnTo>
                      <a:pt x="138" y="499"/>
                    </a:lnTo>
                    <a:lnTo>
                      <a:pt x="136" y="501"/>
                    </a:lnTo>
                    <a:lnTo>
                      <a:pt x="134" y="503"/>
                    </a:lnTo>
                    <a:lnTo>
                      <a:pt x="132" y="505"/>
                    </a:lnTo>
                    <a:lnTo>
                      <a:pt x="131" y="505"/>
                    </a:lnTo>
                    <a:lnTo>
                      <a:pt x="127" y="506"/>
                    </a:lnTo>
                    <a:lnTo>
                      <a:pt x="122" y="506"/>
                    </a:lnTo>
                    <a:lnTo>
                      <a:pt x="120" y="496"/>
                    </a:lnTo>
                    <a:lnTo>
                      <a:pt x="115" y="482"/>
                    </a:lnTo>
                    <a:lnTo>
                      <a:pt x="111" y="472"/>
                    </a:lnTo>
                    <a:lnTo>
                      <a:pt x="108" y="475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1" y="477"/>
                    </a:lnTo>
                    <a:lnTo>
                      <a:pt x="99" y="475"/>
                    </a:lnTo>
                    <a:lnTo>
                      <a:pt x="82" y="463"/>
                    </a:lnTo>
                    <a:lnTo>
                      <a:pt x="68" y="445"/>
                    </a:lnTo>
                    <a:lnTo>
                      <a:pt x="57" y="426"/>
                    </a:lnTo>
                    <a:lnTo>
                      <a:pt x="63" y="416"/>
                    </a:lnTo>
                    <a:lnTo>
                      <a:pt x="68" y="403"/>
                    </a:lnTo>
                    <a:lnTo>
                      <a:pt x="73" y="393"/>
                    </a:lnTo>
                    <a:lnTo>
                      <a:pt x="80" y="384"/>
                    </a:lnTo>
                    <a:lnTo>
                      <a:pt x="92" y="377"/>
                    </a:lnTo>
                    <a:lnTo>
                      <a:pt x="103" y="374"/>
                    </a:lnTo>
                    <a:lnTo>
                      <a:pt x="113" y="369"/>
                    </a:lnTo>
                    <a:lnTo>
                      <a:pt x="120" y="362"/>
                    </a:lnTo>
                    <a:lnTo>
                      <a:pt x="125" y="351"/>
                    </a:lnTo>
                    <a:lnTo>
                      <a:pt x="125" y="334"/>
                    </a:lnTo>
                    <a:lnTo>
                      <a:pt x="127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31" y="327"/>
                    </a:lnTo>
                    <a:lnTo>
                      <a:pt x="115" y="327"/>
                    </a:lnTo>
                    <a:lnTo>
                      <a:pt x="111" y="330"/>
                    </a:lnTo>
                    <a:lnTo>
                      <a:pt x="110" y="332"/>
                    </a:lnTo>
                    <a:lnTo>
                      <a:pt x="108" y="334"/>
                    </a:lnTo>
                    <a:lnTo>
                      <a:pt x="104" y="335"/>
                    </a:lnTo>
                    <a:lnTo>
                      <a:pt x="101" y="337"/>
                    </a:lnTo>
                    <a:lnTo>
                      <a:pt x="96" y="337"/>
                    </a:lnTo>
                    <a:lnTo>
                      <a:pt x="85" y="334"/>
                    </a:lnTo>
                    <a:lnTo>
                      <a:pt x="70" y="328"/>
                    </a:lnTo>
                    <a:lnTo>
                      <a:pt x="52" y="325"/>
                    </a:lnTo>
                    <a:lnTo>
                      <a:pt x="38" y="318"/>
                    </a:lnTo>
                    <a:lnTo>
                      <a:pt x="35" y="292"/>
                    </a:lnTo>
                    <a:lnTo>
                      <a:pt x="42" y="292"/>
                    </a:lnTo>
                    <a:lnTo>
                      <a:pt x="45" y="290"/>
                    </a:lnTo>
                    <a:lnTo>
                      <a:pt x="50" y="288"/>
                    </a:lnTo>
                    <a:lnTo>
                      <a:pt x="54" y="287"/>
                    </a:lnTo>
                    <a:lnTo>
                      <a:pt x="57" y="287"/>
                    </a:lnTo>
                    <a:lnTo>
                      <a:pt x="61" y="283"/>
                    </a:lnTo>
                    <a:lnTo>
                      <a:pt x="64" y="280"/>
                    </a:ln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1" y="273"/>
                    </a:lnTo>
                    <a:lnTo>
                      <a:pt x="77" y="273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2" y="269"/>
                    </a:lnTo>
                    <a:lnTo>
                      <a:pt x="83" y="269"/>
                    </a:lnTo>
                    <a:lnTo>
                      <a:pt x="87" y="269"/>
                    </a:lnTo>
                    <a:lnTo>
                      <a:pt x="92" y="274"/>
                    </a:lnTo>
                    <a:lnTo>
                      <a:pt x="97" y="278"/>
                    </a:lnTo>
                    <a:lnTo>
                      <a:pt x="103" y="283"/>
                    </a:lnTo>
                    <a:lnTo>
                      <a:pt x="106" y="288"/>
                    </a:lnTo>
                    <a:lnTo>
                      <a:pt x="118" y="283"/>
                    </a:lnTo>
                    <a:lnTo>
                      <a:pt x="118" y="276"/>
                    </a:lnTo>
                    <a:lnTo>
                      <a:pt x="115" y="271"/>
                    </a:lnTo>
                    <a:lnTo>
                      <a:pt x="113" y="266"/>
                    </a:lnTo>
                    <a:lnTo>
                      <a:pt x="111" y="260"/>
                    </a:lnTo>
                    <a:lnTo>
                      <a:pt x="110" y="255"/>
                    </a:lnTo>
                    <a:lnTo>
                      <a:pt x="106" y="250"/>
                    </a:lnTo>
                    <a:lnTo>
                      <a:pt x="94" y="236"/>
                    </a:lnTo>
                    <a:lnTo>
                      <a:pt x="80" y="225"/>
                    </a:lnTo>
                    <a:lnTo>
                      <a:pt x="64" y="215"/>
                    </a:lnTo>
                    <a:lnTo>
                      <a:pt x="50" y="205"/>
                    </a:lnTo>
                    <a:lnTo>
                      <a:pt x="42" y="189"/>
                    </a:lnTo>
                    <a:lnTo>
                      <a:pt x="45" y="184"/>
                    </a:lnTo>
                    <a:lnTo>
                      <a:pt x="47" y="178"/>
                    </a:lnTo>
                    <a:lnTo>
                      <a:pt x="49" y="173"/>
                    </a:lnTo>
                    <a:lnTo>
                      <a:pt x="70" y="175"/>
                    </a:lnTo>
                    <a:lnTo>
                      <a:pt x="90" y="173"/>
                    </a:lnTo>
                    <a:lnTo>
                      <a:pt x="106" y="164"/>
                    </a:lnTo>
                    <a:lnTo>
                      <a:pt x="111" y="152"/>
                    </a:lnTo>
                    <a:lnTo>
                      <a:pt x="115" y="140"/>
                    </a:lnTo>
                    <a:lnTo>
                      <a:pt x="118" y="129"/>
                    </a:lnTo>
                    <a:lnTo>
                      <a:pt x="131" y="119"/>
                    </a:lnTo>
                    <a:lnTo>
                      <a:pt x="148" y="110"/>
                    </a:lnTo>
                    <a:lnTo>
                      <a:pt x="167" y="105"/>
                    </a:lnTo>
                    <a:lnTo>
                      <a:pt x="183" y="98"/>
                    </a:lnTo>
                    <a:lnTo>
                      <a:pt x="199" y="88"/>
                    </a:lnTo>
                    <a:lnTo>
                      <a:pt x="204" y="91"/>
                    </a:lnTo>
                    <a:lnTo>
                      <a:pt x="207" y="93"/>
                    </a:lnTo>
                    <a:lnTo>
                      <a:pt x="207" y="96"/>
                    </a:lnTo>
                    <a:lnTo>
                      <a:pt x="209" y="98"/>
                    </a:lnTo>
                    <a:lnTo>
                      <a:pt x="209" y="102"/>
                    </a:lnTo>
                    <a:lnTo>
                      <a:pt x="211" y="103"/>
                    </a:lnTo>
                    <a:lnTo>
                      <a:pt x="214" y="107"/>
                    </a:lnTo>
                    <a:lnTo>
                      <a:pt x="218" y="110"/>
                    </a:lnTo>
                    <a:lnTo>
                      <a:pt x="223" y="110"/>
                    </a:lnTo>
                    <a:lnTo>
                      <a:pt x="227" y="110"/>
                    </a:lnTo>
                    <a:lnTo>
                      <a:pt x="230" y="109"/>
                    </a:lnTo>
                    <a:lnTo>
                      <a:pt x="234" y="107"/>
                    </a:lnTo>
                    <a:lnTo>
                      <a:pt x="237" y="107"/>
                    </a:lnTo>
                    <a:lnTo>
                      <a:pt x="241" y="107"/>
                    </a:lnTo>
                    <a:lnTo>
                      <a:pt x="244" y="109"/>
                    </a:lnTo>
                    <a:lnTo>
                      <a:pt x="248" y="112"/>
                    </a:lnTo>
                    <a:lnTo>
                      <a:pt x="253" y="117"/>
                    </a:lnTo>
                    <a:lnTo>
                      <a:pt x="256" y="121"/>
                    </a:lnTo>
                    <a:lnTo>
                      <a:pt x="260" y="124"/>
                    </a:lnTo>
                    <a:lnTo>
                      <a:pt x="265" y="126"/>
                    </a:lnTo>
                    <a:lnTo>
                      <a:pt x="270" y="128"/>
                    </a:lnTo>
                    <a:lnTo>
                      <a:pt x="275" y="126"/>
                    </a:lnTo>
                    <a:lnTo>
                      <a:pt x="279" y="126"/>
                    </a:lnTo>
                    <a:lnTo>
                      <a:pt x="282" y="124"/>
                    </a:lnTo>
                    <a:lnTo>
                      <a:pt x="288" y="122"/>
                    </a:lnTo>
                    <a:lnTo>
                      <a:pt x="291" y="122"/>
                    </a:lnTo>
                    <a:lnTo>
                      <a:pt x="302" y="126"/>
                    </a:lnTo>
                    <a:lnTo>
                      <a:pt x="317" y="131"/>
                    </a:lnTo>
                    <a:lnTo>
                      <a:pt x="331" y="138"/>
                    </a:lnTo>
                    <a:lnTo>
                      <a:pt x="345" y="142"/>
                    </a:lnTo>
                    <a:lnTo>
                      <a:pt x="375" y="138"/>
                    </a:lnTo>
                    <a:lnTo>
                      <a:pt x="394" y="147"/>
                    </a:lnTo>
                    <a:lnTo>
                      <a:pt x="412" y="159"/>
                    </a:lnTo>
                    <a:lnTo>
                      <a:pt x="429" y="170"/>
                    </a:lnTo>
                    <a:lnTo>
                      <a:pt x="448" y="180"/>
                    </a:lnTo>
                    <a:lnTo>
                      <a:pt x="471" y="184"/>
                    </a:lnTo>
                    <a:lnTo>
                      <a:pt x="471" y="177"/>
                    </a:lnTo>
                    <a:lnTo>
                      <a:pt x="466" y="171"/>
                    </a:lnTo>
                    <a:lnTo>
                      <a:pt x="461" y="164"/>
                    </a:lnTo>
                    <a:lnTo>
                      <a:pt x="455" y="157"/>
                    </a:lnTo>
                    <a:lnTo>
                      <a:pt x="452" y="149"/>
                    </a:lnTo>
                    <a:lnTo>
                      <a:pt x="473" y="147"/>
                    </a:lnTo>
                    <a:lnTo>
                      <a:pt x="487" y="143"/>
                    </a:lnTo>
                    <a:lnTo>
                      <a:pt x="499" y="136"/>
                    </a:lnTo>
                    <a:lnTo>
                      <a:pt x="509" y="129"/>
                    </a:lnTo>
                    <a:lnTo>
                      <a:pt x="520" y="121"/>
                    </a:lnTo>
                    <a:lnTo>
                      <a:pt x="532" y="115"/>
                    </a:lnTo>
                    <a:lnTo>
                      <a:pt x="548" y="112"/>
                    </a:lnTo>
                    <a:lnTo>
                      <a:pt x="551" y="114"/>
                    </a:lnTo>
                    <a:lnTo>
                      <a:pt x="557" y="115"/>
                    </a:lnTo>
                    <a:lnTo>
                      <a:pt x="560" y="117"/>
                    </a:lnTo>
                    <a:lnTo>
                      <a:pt x="563" y="119"/>
                    </a:lnTo>
                    <a:lnTo>
                      <a:pt x="557" y="119"/>
                    </a:lnTo>
                    <a:lnTo>
                      <a:pt x="539" y="133"/>
                    </a:lnTo>
                    <a:lnTo>
                      <a:pt x="520" y="145"/>
                    </a:lnTo>
                    <a:lnTo>
                      <a:pt x="499" y="154"/>
                    </a:lnTo>
                    <a:lnTo>
                      <a:pt x="499" y="161"/>
                    </a:lnTo>
                    <a:lnTo>
                      <a:pt x="518" y="164"/>
                    </a:lnTo>
                    <a:lnTo>
                      <a:pt x="527" y="154"/>
                    </a:lnTo>
                    <a:lnTo>
                      <a:pt x="536" y="149"/>
                    </a:lnTo>
                    <a:lnTo>
                      <a:pt x="548" y="147"/>
                    </a:lnTo>
                    <a:lnTo>
                      <a:pt x="560" y="147"/>
                    </a:lnTo>
                    <a:lnTo>
                      <a:pt x="576" y="145"/>
                    </a:lnTo>
                    <a:lnTo>
                      <a:pt x="577" y="140"/>
                    </a:lnTo>
                    <a:lnTo>
                      <a:pt x="579" y="135"/>
                    </a:lnTo>
                    <a:lnTo>
                      <a:pt x="583" y="129"/>
                    </a:lnTo>
                    <a:lnTo>
                      <a:pt x="586" y="126"/>
                    </a:lnTo>
                    <a:lnTo>
                      <a:pt x="591" y="138"/>
                    </a:lnTo>
                    <a:lnTo>
                      <a:pt x="597" y="147"/>
                    </a:lnTo>
                    <a:lnTo>
                      <a:pt x="605" y="154"/>
                    </a:lnTo>
                    <a:lnTo>
                      <a:pt x="618" y="157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6" y="150"/>
                    </a:lnTo>
                    <a:lnTo>
                      <a:pt x="628" y="149"/>
                    </a:lnTo>
                    <a:lnTo>
                      <a:pt x="632" y="149"/>
                    </a:lnTo>
                    <a:lnTo>
                      <a:pt x="633" y="149"/>
                    </a:lnTo>
                    <a:lnTo>
                      <a:pt x="637" y="154"/>
                    </a:lnTo>
                    <a:lnTo>
                      <a:pt x="639" y="157"/>
                    </a:lnTo>
                    <a:lnTo>
                      <a:pt x="640" y="161"/>
                    </a:lnTo>
                    <a:lnTo>
                      <a:pt x="646" y="159"/>
                    </a:lnTo>
                    <a:lnTo>
                      <a:pt x="651" y="156"/>
                    </a:lnTo>
                    <a:lnTo>
                      <a:pt x="654" y="152"/>
                    </a:lnTo>
                    <a:lnTo>
                      <a:pt x="659" y="150"/>
                    </a:lnTo>
                    <a:lnTo>
                      <a:pt x="663" y="149"/>
                    </a:lnTo>
                    <a:lnTo>
                      <a:pt x="682" y="154"/>
                    </a:lnTo>
                    <a:lnTo>
                      <a:pt x="698" y="166"/>
                    </a:lnTo>
                    <a:lnTo>
                      <a:pt x="714" y="178"/>
                    </a:lnTo>
                    <a:lnTo>
                      <a:pt x="729" y="189"/>
                    </a:lnTo>
                    <a:lnTo>
                      <a:pt x="735" y="189"/>
                    </a:lnTo>
                    <a:lnTo>
                      <a:pt x="740" y="189"/>
                    </a:lnTo>
                    <a:lnTo>
                      <a:pt x="743" y="187"/>
                    </a:lnTo>
                    <a:lnTo>
                      <a:pt x="749" y="185"/>
                    </a:lnTo>
                    <a:lnTo>
                      <a:pt x="752" y="184"/>
                    </a:lnTo>
                    <a:lnTo>
                      <a:pt x="755" y="184"/>
                    </a:lnTo>
                    <a:lnTo>
                      <a:pt x="759" y="187"/>
                    </a:lnTo>
                    <a:lnTo>
                      <a:pt x="762" y="191"/>
                    </a:lnTo>
                    <a:lnTo>
                      <a:pt x="766" y="196"/>
                    </a:lnTo>
                    <a:lnTo>
                      <a:pt x="769" y="203"/>
                    </a:lnTo>
                    <a:lnTo>
                      <a:pt x="771" y="206"/>
                    </a:lnTo>
                    <a:lnTo>
                      <a:pt x="768" y="208"/>
                    </a:lnTo>
                    <a:lnTo>
                      <a:pt x="764" y="210"/>
                    </a:lnTo>
                    <a:lnTo>
                      <a:pt x="764" y="210"/>
                    </a:lnTo>
                    <a:lnTo>
                      <a:pt x="762" y="211"/>
                    </a:lnTo>
                    <a:lnTo>
                      <a:pt x="762" y="213"/>
                    </a:lnTo>
                    <a:lnTo>
                      <a:pt x="761" y="215"/>
                    </a:lnTo>
                    <a:lnTo>
                      <a:pt x="759" y="218"/>
                    </a:lnTo>
                    <a:lnTo>
                      <a:pt x="771" y="218"/>
                    </a:lnTo>
                    <a:lnTo>
                      <a:pt x="787" y="220"/>
                    </a:lnTo>
                    <a:lnTo>
                      <a:pt x="803" y="220"/>
                    </a:lnTo>
                    <a:lnTo>
                      <a:pt x="817" y="220"/>
                    </a:lnTo>
                    <a:lnTo>
                      <a:pt x="825" y="222"/>
                    </a:lnTo>
                    <a:lnTo>
                      <a:pt x="834" y="232"/>
                    </a:lnTo>
                    <a:lnTo>
                      <a:pt x="843" y="243"/>
                    </a:lnTo>
                    <a:lnTo>
                      <a:pt x="851" y="253"/>
                    </a:lnTo>
                    <a:lnTo>
                      <a:pt x="851" y="218"/>
                    </a:lnTo>
                    <a:lnTo>
                      <a:pt x="860" y="218"/>
                    </a:lnTo>
                    <a:lnTo>
                      <a:pt x="867" y="218"/>
                    </a:lnTo>
                    <a:lnTo>
                      <a:pt x="872" y="217"/>
                    </a:lnTo>
                    <a:lnTo>
                      <a:pt x="879" y="215"/>
                    </a:lnTo>
                    <a:lnTo>
                      <a:pt x="879" y="211"/>
                    </a:lnTo>
                    <a:lnTo>
                      <a:pt x="848" y="211"/>
                    </a:lnTo>
                    <a:lnTo>
                      <a:pt x="846" y="206"/>
                    </a:lnTo>
                    <a:lnTo>
                      <a:pt x="845" y="205"/>
                    </a:lnTo>
                    <a:lnTo>
                      <a:pt x="843" y="201"/>
                    </a:lnTo>
                    <a:lnTo>
                      <a:pt x="841" y="198"/>
                    </a:lnTo>
                    <a:lnTo>
                      <a:pt x="841" y="192"/>
                    </a:lnTo>
                    <a:lnTo>
                      <a:pt x="845" y="192"/>
                    </a:lnTo>
                    <a:lnTo>
                      <a:pt x="845" y="189"/>
                    </a:lnTo>
                    <a:lnTo>
                      <a:pt x="890" y="184"/>
                    </a:lnTo>
                    <a:lnTo>
                      <a:pt x="890" y="196"/>
                    </a:lnTo>
                    <a:lnTo>
                      <a:pt x="895" y="199"/>
                    </a:lnTo>
                    <a:lnTo>
                      <a:pt x="899" y="205"/>
                    </a:lnTo>
                    <a:lnTo>
                      <a:pt x="902" y="208"/>
                    </a:lnTo>
                    <a:lnTo>
                      <a:pt x="906" y="215"/>
                    </a:lnTo>
                    <a:lnTo>
                      <a:pt x="925" y="215"/>
                    </a:lnTo>
                    <a:lnTo>
                      <a:pt x="937" y="218"/>
                    </a:lnTo>
                    <a:lnTo>
                      <a:pt x="949" y="220"/>
                    </a:lnTo>
                    <a:lnTo>
                      <a:pt x="961" y="222"/>
                    </a:lnTo>
                    <a:lnTo>
                      <a:pt x="979" y="222"/>
                    </a:lnTo>
                    <a:lnTo>
                      <a:pt x="981" y="220"/>
                    </a:lnTo>
                    <a:lnTo>
                      <a:pt x="982" y="218"/>
                    </a:lnTo>
                    <a:lnTo>
                      <a:pt x="984" y="217"/>
                    </a:lnTo>
                    <a:lnTo>
                      <a:pt x="986" y="215"/>
                    </a:lnTo>
                    <a:lnTo>
                      <a:pt x="986" y="203"/>
                    </a:lnTo>
                    <a:lnTo>
                      <a:pt x="1009" y="203"/>
                    </a:lnTo>
                    <a:lnTo>
                      <a:pt x="1016" y="218"/>
                    </a:lnTo>
                    <a:lnTo>
                      <a:pt x="1024" y="234"/>
                    </a:lnTo>
                    <a:lnTo>
                      <a:pt x="1026" y="227"/>
                    </a:lnTo>
                    <a:lnTo>
                      <a:pt x="1026" y="224"/>
                    </a:lnTo>
                    <a:lnTo>
                      <a:pt x="1028" y="218"/>
                    </a:lnTo>
                    <a:lnTo>
                      <a:pt x="1028" y="215"/>
                    </a:lnTo>
                    <a:lnTo>
                      <a:pt x="1040" y="215"/>
                    </a:lnTo>
                    <a:lnTo>
                      <a:pt x="1040" y="201"/>
                    </a:lnTo>
                    <a:lnTo>
                      <a:pt x="1040" y="185"/>
                    </a:lnTo>
                    <a:lnTo>
                      <a:pt x="1042" y="171"/>
                    </a:lnTo>
                    <a:lnTo>
                      <a:pt x="1040" y="164"/>
                    </a:lnTo>
                    <a:lnTo>
                      <a:pt x="1028" y="150"/>
                    </a:lnTo>
                    <a:lnTo>
                      <a:pt x="1019" y="135"/>
                    </a:lnTo>
                    <a:lnTo>
                      <a:pt x="1017" y="117"/>
                    </a:lnTo>
                    <a:lnTo>
                      <a:pt x="1021" y="100"/>
                    </a:lnTo>
                    <a:lnTo>
                      <a:pt x="1033" y="81"/>
                    </a:lnTo>
                    <a:lnTo>
                      <a:pt x="1042" y="77"/>
                    </a:lnTo>
                    <a:lnTo>
                      <a:pt x="1052" y="74"/>
                    </a:lnTo>
                    <a:lnTo>
                      <a:pt x="1063" y="72"/>
                    </a:lnTo>
                    <a:close/>
                    <a:moveTo>
                      <a:pt x="851" y="23"/>
                    </a:moveTo>
                    <a:lnTo>
                      <a:pt x="872" y="37"/>
                    </a:lnTo>
                    <a:lnTo>
                      <a:pt x="885" y="54"/>
                    </a:lnTo>
                    <a:lnTo>
                      <a:pt x="892" y="75"/>
                    </a:lnTo>
                    <a:lnTo>
                      <a:pt x="897" y="102"/>
                    </a:lnTo>
                    <a:lnTo>
                      <a:pt x="902" y="129"/>
                    </a:lnTo>
                    <a:lnTo>
                      <a:pt x="918" y="131"/>
                    </a:lnTo>
                    <a:lnTo>
                      <a:pt x="928" y="133"/>
                    </a:lnTo>
                    <a:lnTo>
                      <a:pt x="937" y="140"/>
                    </a:lnTo>
                    <a:lnTo>
                      <a:pt x="942" y="149"/>
                    </a:lnTo>
                    <a:lnTo>
                      <a:pt x="944" y="164"/>
                    </a:lnTo>
                    <a:lnTo>
                      <a:pt x="941" y="164"/>
                    </a:lnTo>
                    <a:lnTo>
                      <a:pt x="939" y="163"/>
                    </a:lnTo>
                    <a:lnTo>
                      <a:pt x="937" y="161"/>
                    </a:lnTo>
                    <a:lnTo>
                      <a:pt x="935" y="159"/>
                    </a:lnTo>
                    <a:lnTo>
                      <a:pt x="932" y="157"/>
                    </a:lnTo>
                    <a:lnTo>
                      <a:pt x="932" y="164"/>
                    </a:lnTo>
                    <a:lnTo>
                      <a:pt x="935" y="168"/>
                    </a:lnTo>
                    <a:lnTo>
                      <a:pt x="937" y="170"/>
                    </a:lnTo>
                    <a:lnTo>
                      <a:pt x="939" y="170"/>
                    </a:lnTo>
                    <a:lnTo>
                      <a:pt x="939" y="173"/>
                    </a:lnTo>
                    <a:lnTo>
                      <a:pt x="939" y="175"/>
                    </a:lnTo>
                    <a:lnTo>
                      <a:pt x="941" y="180"/>
                    </a:lnTo>
                    <a:lnTo>
                      <a:pt x="932" y="182"/>
                    </a:lnTo>
                    <a:lnTo>
                      <a:pt x="923" y="184"/>
                    </a:lnTo>
                    <a:lnTo>
                      <a:pt x="913" y="184"/>
                    </a:lnTo>
                    <a:lnTo>
                      <a:pt x="895" y="177"/>
                    </a:lnTo>
                    <a:lnTo>
                      <a:pt x="878" y="175"/>
                    </a:lnTo>
                    <a:lnTo>
                      <a:pt x="858" y="178"/>
                    </a:lnTo>
                    <a:lnTo>
                      <a:pt x="839" y="184"/>
                    </a:lnTo>
                    <a:lnTo>
                      <a:pt x="820" y="187"/>
                    </a:lnTo>
                    <a:lnTo>
                      <a:pt x="799" y="187"/>
                    </a:lnTo>
                    <a:lnTo>
                      <a:pt x="775" y="180"/>
                    </a:lnTo>
                    <a:lnTo>
                      <a:pt x="762" y="177"/>
                    </a:lnTo>
                    <a:lnTo>
                      <a:pt x="752" y="175"/>
                    </a:lnTo>
                    <a:lnTo>
                      <a:pt x="743" y="173"/>
                    </a:lnTo>
                    <a:lnTo>
                      <a:pt x="735" y="168"/>
                    </a:lnTo>
                    <a:lnTo>
                      <a:pt x="729" y="157"/>
                    </a:lnTo>
                    <a:lnTo>
                      <a:pt x="733" y="157"/>
                    </a:lnTo>
                    <a:lnTo>
                      <a:pt x="742" y="149"/>
                    </a:lnTo>
                    <a:lnTo>
                      <a:pt x="755" y="145"/>
                    </a:lnTo>
                    <a:lnTo>
                      <a:pt x="771" y="143"/>
                    </a:lnTo>
                    <a:lnTo>
                      <a:pt x="787" y="142"/>
                    </a:lnTo>
                    <a:lnTo>
                      <a:pt x="787" y="138"/>
                    </a:lnTo>
                    <a:lnTo>
                      <a:pt x="780" y="133"/>
                    </a:lnTo>
                    <a:lnTo>
                      <a:pt x="775" y="129"/>
                    </a:lnTo>
                    <a:lnTo>
                      <a:pt x="768" y="128"/>
                    </a:lnTo>
                    <a:lnTo>
                      <a:pt x="755" y="126"/>
                    </a:lnTo>
                    <a:lnTo>
                      <a:pt x="749" y="126"/>
                    </a:lnTo>
                    <a:lnTo>
                      <a:pt x="736" y="126"/>
                    </a:lnTo>
                    <a:lnTo>
                      <a:pt x="721" y="126"/>
                    </a:lnTo>
                    <a:lnTo>
                      <a:pt x="719" y="115"/>
                    </a:lnTo>
                    <a:lnTo>
                      <a:pt x="714" y="105"/>
                    </a:lnTo>
                    <a:lnTo>
                      <a:pt x="710" y="96"/>
                    </a:lnTo>
                    <a:lnTo>
                      <a:pt x="707" y="86"/>
                    </a:lnTo>
                    <a:lnTo>
                      <a:pt x="707" y="68"/>
                    </a:lnTo>
                    <a:lnTo>
                      <a:pt x="714" y="58"/>
                    </a:lnTo>
                    <a:lnTo>
                      <a:pt x="721" y="46"/>
                    </a:lnTo>
                    <a:lnTo>
                      <a:pt x="729" y="35"/>
                    </a:lnTo>
                    <a:lnTo>
                      <a:pt x="740" y="28"/>
                    </a:lnTo>
                    <a:lnTo>
                      <a:pt x="752" y="30"/>
                    </a:lnTo>
                    <a:lnTo>
                      <a:pt x="755" y="30"/>
                    </a:lnTo>
                    <a:lnTo>
                      <a:pt x="755" y="33"/>
                    </a:lnTo>
                    <a:lnTo>
                      <a:pt x="755" y="35"/>
                    </a:lnTo>
                    <a:lnTo>
                      <a:pt x="754" y="35"/>
                    </a:lnTo>
                    <a:lnTo>
                      <a:pt x="754" y="37"/>
                    </a:lnTo>
                    <a:lnTo>
                      <a:pt x="754" y="37"/>
                    </a:lnTo>
                    <a:lnTo>
                      <a:pt x="755" y="39"/>
                    </a:lnTo>
                    <a:lnTo>
                      <a:pt x="755" y="42"/>
                    </a:lnTo>
                    <a:lnTo>
                      <a:pt x="764" y="42"/>
                    </a:lnTo>
                    <a:lnTo>
                      <a:pt x="776" y="42"/>
                    </a:lnTo>
                    <a:lnTo>
                      <a:pt x="787" y="42"/>
                    </a:lnTo>
                    <a:lnTo>
                      <a:pt x="794" y="42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1" y="49"/>
                    </a:lnTo>
                    <a:lnTo>
                      <a:pt x="803" y="53"/>
                    </a:lnTo>
                    <a:lnTo>
                      <a:pt x="806" y="54"/>
                    </a:lnTo>
                    <a:lnTo>
                      <a:pt x="810" y="58"/>
                    </a:lnTo>
                    <a:lnTo>
                      <a:pt x="811" y="53"/>
                    </a:lnTo>
                    <a:lnTo>
                      <a:pt x="813" y="51"/>
                    </a:lnTo>
                    <a:lnTo>
                      <a:pt x="817" y="49"/>
                    </a:lnTo>
                    <a:lnTo>
                      <a:pt x="818" y="47"/>
                    </a:lnTo>
                    <a:lnTo>
                      <a:pt x="824" y="47"/>
                    </a:lnTo>
                    <a:lnTo>
                      <a:pt x="829" y="46"/>
                    </a:lnTo>
                    <a:lnTo>
                      <a:pt x="836" y="60"/>
                    </a:lnTo>
                    <a:lnTo>
                      <a:pt x="843" y="70"/>
                    </a:lnTo>
                    <a:lnTo>
                      <a:pt x="848" y="77"/>
                    </a:lnTo>
                    <a:lnTo>
                      <a:pt x="850" y="72"/>
                    </a:lnTo>
                    <a:lnTo>
                      <a:pt x="851" y="67"/>
                    </a:lnTo>
                    <a:lnTo>
                      <a:pt x="851" y="61"/>
                    </a:lnTo>
                    <a:lnTo>
                      <a:pt x="851" y="54"/>
                    </a:lnTo>
                    <a:lnTo>
                      <a:pt x="845" y="44"/>
                    </a:lnTo>
                    <a:lnTo>
                      <a:pt x="846" y="33"/>
                    </a:lnTo>
                    <a:lnTo>
                      <a:pt x="851" y="23"/>
                    </a:lnTo>
                    <a:close/>
                    <a:moveTo>
                      <a:pt x="871" y="7"/>
                    </a:moveTo>
                    <a:lnTo>
                      <a:pt x="879" y="7"/>
                    </a:lnTo>
                    <a:lnTo>
                      <a:pt x="886" y="9"/>
                    </a:lnTo>
                    <a:lnTo>
                      <a:pt x="893" y="11"/>
                    </a:lnTo>
                    <a:lnTo>
                      <a:pt x="899" y="14"/>
                    </a:lnTo>
                    <a:lnTo>
                      <a:pt x="900" y="19"/>
                    </a:lnTo>
                    <a:lnTo>
                      <a:pt x="900" y="23"/>
                    </a:lnTo>
                    <a:lnTo>
                      <a:pt x="902" y="28"/>
                    </a:lnTo>
                    <a:lnTo>
                      <a:pt x="902" y="35"/>
                    </a:lnTo>
                    <a:lnTo>
                      <a:pt x="897" y="35"/>
                    </a:lnTo>
                    <a:lnTo>
                      <a:pt x="893" y="37"/>
                    </a:lnTo>
                    <a:lnTo>
                      <a:pt x="888" y="37"/>
                    </a:lnTo>
                    <a:lnTo>
                      <a:pt x="883" y="39"/>
                    </a:lnTo>
                    <a:lnTo>
                      <a:pt x="874" y="30"/>
                    </a:lnTo>
                    <a:lnTo>
                      <a:pt x="864" y="23"/>
                    </a:lnTo>
                    <a:lnTo>
                      <a:pt x="871" y="7"/>
                    </a:lnTo>
                    <a:close/>
                    <a:moveTo>
                      <a:pt x="4266" y="0"/>
                    </a:moveTo>
                    <a:lnTo>
                      <a:pt x="4285" y="0"/>
                    </a:lnTo>
                    <a:lnTo>
                      <a:pt x="4301" y="4"/>
                    </a:lnTo>
                    <a:lnTo>
                      <a:pt x="4316" y="7"/>
                    </a:lnTo>
                    <a:lnTo>
                      <a:pt x="4320" y="23"/>
                    </a:lnTo>
                    <a:lnTo>
                      <a:pt x="4269" y="23"/>
                    </a:lnTo>
                    <a:lnTo>
                      <a:pt x="4267" y="18"/>
                    </a:lnTo>
                    <a:lnTo>
                      <a:pt x="4267" y="13"/>
                    </a:lnTo>
                    <a:lnTo>
                      <a:pt x="4266" y="7"/>
                    </a:lnTo>
                    <a:lnTo>
                      <a:pt x="426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C8A34931-8641-75FE-B44B-28743CC1FE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438" y="1790700"/>
                <a:ext cx="6908800" cy="3509963"/>
              </a:xfrm>
              <a:custGeom>
                <a:avLst/>
                <a:gdLst>
                  <a:gd name="T0" fmla="*/ 660 w 4352"/>
                  <a:gd name="T1" fmla="*/ 268 h 2211"/>
                  <a:gd name="T2" fmla="*/ 761 w 4352"/>
                  <a:gd name="T3" fmla="*/ 293 h 2211"/>
                  <a:gd name="T4" fmla="*/ 891 w 4352"/>
                  <a:gd name="T5" fmla="*/ 513 h 2211"/>
                  <a:gd name="T6" fmla="*/ 763 w 4352"/>
                  <a:gd name="T7" fmla="*/ 572 h 2211"/>
                  <a:gd name="T8" fmla="*/ 541 w 4352"/>
                  <a:gd name="T9" fmla="*/ 326 h 2211"/>
                  <a:gd name="T10" fmla="*/ 381 w 4352"/>
                  <a:gd name="T11" fmla="*/ 211 h 2211"/>
                  <a:gd name="T12" fmla="*/ 442 w 4352"/>
                  <a:gd name="T13" fmla="*/ 265 h 2211"/>
                  <a:gd name="T14" fmla="*/ 20 w 4352"/>
                  <a:gd name="T15" fmla="*/ 288 h 2211"/>
                  <a:gd name="T16" fmla="*/ 452 w 4352"/>
                  <a:gd name="T17" fmla="*/ 157 h 2211"/>
                  <a:gd name="T18" fmla="*/ 3751 w 4352"/>
                  <a:gd name="T19" fmla="*/ 141 h 2211"/>
                  <a:gd name="T20" fmla="*/ 320 w 4352"/>
                  <a:gd name="T21" fmla="*/ 123 h 2211"/>
                  <a:gd name="T22" fmla="*/ 299 w 4352"/>
                  <a:gd name="T23" fmla="*/ 143 h 2211"/>
                  <a:gd name="T24" fmla="*/ 163 w 4352"/>
                  <a:gd name="T25" fmla="*/ 127 h 2211"/>
                  <a:gd name="T26" fmla="*/ 140 w 4352"/>
                  <a:gd name="T27" fmla="*/ 101 h 2211"/>
                  <a:gd name="T28" fmla="*/ 3675 w 4352"/>
                  <a:gd name="T29" fmla="*/ 153 h 2211"/>
                  <a:gd name="T30" fmla="*/ 639 w 4352"/>
                  <a:gd name="T31" fmla="*/ 162 h 2211"/>
                  <a:gd name="T32" fmla="*/ 508 w 4352"/>
                  <a:gd name="T33" fmla="*/ 150 h 2211"/>
                  <a:gd name="T34" fmla="*/ 404 w 4352"/>
                  <a:gd name="T35" fmla="*/ 89 h 2211"/>
                  <a:gd name="T36" fmla="*/ 180 w 4352"/>
                  <a:gd name="T37" fmla="*/ 82 h 2211"/>
                  <a:gd name="T38" fmla="*/ 2683 w 4352"/>
                  <a:gd name="T39" fmla="*/ 75 h 2211"/>
                  <a:gd name="T40" fmla="*/ 2475 w 4352"/>
                  <a:gd name="T41" fmla="*/ 199 h 2211"/>
                  <a:gd name="T42" fmla="*/ 407 w 4352"/>
                  <a:gd name="T43" fmla="*/ 52 h 2211"/>
                  <a:gd name="T44" fmla="*/ 3303 w 4352"/>
                  <a:gd name="T45" fmla="*/ 117 h 2211"/>
                  <a:gd name="T46" fmla="*/ 3357 w 4352"/>
                  <a:gd name="T47" fmla="*/ 195 h 2211"/>
                  <a:gd name="T48" fmla="*/ 3540 w 4352"/>
                  <a:gd name="T49" fmla="*/ 305 h 2211"/>
                  <a:gd name="T50" fmla="*/ 3767 w 4352"/>
                  <a:gd name="T51" fmla="*/ 261 h 2211"/>
                  <a:gd name="T52" fmla="*/ 4073 w 4352"/>
                  <a:gd name="T53" fmla="*/ 364 h 2211"/>
                  <a:gd name="T54" fmla="*/ 4312 w 4352"/>
                  <a:gd name="T55" fmla="*/ 511 h 2211"/>
                  <a:gd name="T56" fmla="*/ 4193 w 4352"/>
                  <a:gd name="T57" fmla="*/ 539 h 2211"/>
                  <a:gd name="T58" fmla="*/ 4015 w 4352"/>
                  <a:gd name="T59" fmla="*/ 677 h 2211"/>
                  <a:gd name="T60" fmla="*/ 3874 w 4352"/>
                  <a:gd name="T61" fmla="*/ 780 h 2211"/>
                  <a:gd name="T62" fmla="*/ 3928 w 4352"/>
                  <a:gd name="T63" fmla="*/ 640 h 2211"/>
                  <a:gd name="T64" fmla="*/ 3622 w 4352"/>
                  <a:gd name="T65" fmla="*/ 768 h 2211"/>
                  <a:gd name="T66" fmla="*/ 3591 w 4352"/>
                  <a:gd name="T67" fmla="*/ 1045 h 2211"/>
                  <a:gd name="T68" fmla="*/ 3456 w 4352"/>
                  <a:gd name="T69" fmla="*/ 1122 h 2211"/>
                  <a:gd name="T70" fmla="*/ 3402 w 4352"/>
                  <a:gd name="T71" fmla="*/ 1218 h 2211"/>
                  <a:gd name="T72" fmla="*/ 3245 w 4352"/>
                  <a:gd name="T73" fmla="*/ 1413 h 2211"/>
                  <a:gd name="T74" fmla="*/ 3168 w 4352"/>
                  <a:gd name="T75" fmla="*/ 1686 h 2211"/>
                  <a:gd name="T76" fmla="*/ 2987 w 4352"/>
                  <a:gd name="T77" fmla="*/ 1387 h 2211"/>
                  <a:gd name="T78" fmla="*/ 2720 w 4352"/>
                  <a:gd name="T79" fmla="*/ 1406 h 2211"/>
                  <a:gd name="T80" fmla="*/ 2434 w 4352"/>
                  <a:gd name="T81" fmla="*/ 1335 h 2211"/>
                  <a:gd name="T82" fmla="*/ 2339 w 4352"/>
                  <a:gd name="T83" fmla="*/ 1523 h 2211"/>
                  <a:gd name="T84" fmla="*/ 2231 w 4352"/>
                  <a:gd name="T85" fmla="*/ 1378 h 2211"/>
                  <a:gd name="T86" fmla="*/ 2310 w 4352"/>
                  <a:gd name="T87" fmla="*/ 1714 h 2211"/>
                  <a:gd name="T88" fmla="*/ 2001 w 4352"/>
                  <a:gd name="T89" fmla="*/ 2208 h 2211"/>
                  <a:gd name="T90" fmla="*/ 1920 w 4352"/>
                  <a:gd name="T91" fmla="*/ 1862 h 2211"/>
                  <a:gd name="T92" fmla="*/ 1625 w 4352"/>
                  <a:gd name="T93" fmla="*/ 1644 h 2211"/>
                  <a:gd name="T94" fmla="*/ 1636 w 4352"/>
                  <a:gd name="T95" fmla="*/ 1195 h 2211"/>
                  <a:gd name="T96" fmla="*/ 1709 w 4352"/>
                  <a:gd name="T97" fmla="*/ 1028 h 2211"/>
                  <a:gd name="T98" fmla="*/ 1793 w 4352"/>
                  <a:gd name="T99" fmla="*/ 865 h 2211"/>
                  <a:gd name="T100" fmla="*/ 1973 w 4352"/>
                  <a:gd name="T101" fmla="*/ 801 h 2211"/>
                  <a:gd name="T102" fmla="*/ 2118 w 4352"/>
                  <a:gd name="T103" fmla="*/ 659 h 2211"/>
                  <a:gd name="T104" fmla="*/ 1997 w 4352"/>
                  <a:gd name="T105" fmla="*/ 686 h 2211"/>
                  <a:gd name="T106" fmla="*/ 1831 w 4352"/>
                  <a:gd name="T107" fmla="*/ 577 h 2211"/>
                  <a:gd name="T108" fmla="*/ 2041 w 4352"/>
                  <a:gd name="T109" fmla="*/ 342 h 2211"/>
                  <a:gd name="T110" fmla="*/ 2259 w 4352"/>
                  <a:gd name="T111" fmla="*/ 391 h 2211"/>
                  <a:gd name="T112" fmla="*/ 2278 w 4352"/>
                  <a:gd name="T113" fmla="*/ 499 h 2211"/>
                  <a:gd name="T114" fmla="*/ 2439 w 4352"/>
                  <a:gd name="T115" fmla="*/ 387 h 2211"/>
                  <a:gd name="T116" fmla="*/ 2566 w 4352"/>
                  <a:gd name="T117" fmla="*/ 382 h 2211"/>
                  <a:gd name="T118" fmla="*/ 2667 w 4352"/>
                  <a:gd name="T119" fmla="*/ 261 h 2211"/>
                  <a:gd name="T120" fmla="*/ 2737 w 4352"/>
                  <a:gd name="T121" fmla="*/ 467 h 2211"/>
                  <a:gd name="T122" fmla="*/ 2861 w 4352"/>
                  <a:gd name="T123" fmla="*/ 275 h 2211"/>
                  <a:gd name="T124" fmla="*/ 3161 w 4352"/>
                  <a:gd name="T125" fmla="*/ 17 h 2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2" h="2211">
                    <a:moveTo>
                      <a:pt x="2697" y="200"/>
                    </a:moveTo>
                    <a:lnTo>
                      <a:pt x="2708" y="204"/>
                    </a:lnTo>
                    <a:lnTo>
                      <a:pt x="2708" y="211"/>
                    </a:lnTo>
                    <a:lnTo>
                      <a:pt x="2704" y="211"/>
                    </a:lnTo>
                    <a:lnTo>
                      <a:pt x="2702" y="213"/>
                    </a:lnTo>
                    <a:lnTo>
                      <a:pt x="2701" y="214"/>
                    </a:lnTo>
                    <a:lnTo>
                      <a:pt x="2699" y="214"/>
                    </a:lnTo>
                    <a:lnTo>
                      <a:pt x="2697" y="214"/>
                    </a:lnTo>
                    <a:lnTo>
                      <a:pt x="2694" y="214"/>
                    </a:lnTo>
                    <a:lnTo>
                      <a:pt x="2694" y="209"/>
                    </a:lnTo>
                    <a:lnTo>
                      <a:pt x="2694" y="206"/>
                    </a:lnTo>
                    <a:lnTo>
                      <a:pt x="2695" y="204"/>
                    </a:lnTo>
                    <a:lnTo>
                      <a:pt x="2697" y="200"/>
                    </a:lnTo>
                    <a:close/>
                    <a:moveTo>
                      <a:pt x="562" y="192"/>
                    </a:moveTo>
                    <a:lnTo>
                      <a:pt x="562" y="195"/>
                    </a:lnTo>
                    <a:lnTo>
                      <a:pt x="566" y="195"/>
                    </a:lnTo>
                    <a:lnTo>
                      <a:pt x="564" y="213"/>
                    </a:lnTo>
                    <a:lnTo>
                      <a:pt x="566" y="228"/>
                    </a:lnTo>
                    <a:lnTo>
                      <a:pt x="573" y="242"/>
                    </a:lnTo>
                    <a:lnTo>
                      <a:pt x="576" y="244"/>
                    </a:lnTo>
                    <a:lnTo>
                      <a:pt x="580" y="244"/>
                    </a:lnTo>
                    <a:lnTo>
                      <a:pt x="583" y="246"/>
                    </a:lnTo>
                    <a:lnTo>
                      <a:pt x="589" y="246"/>
                    </a:lnTo>
                    <a:lnTo>
                      <a:pt x="589" y="204"/>
                    </a:lnTo>
                    <a:lnTo>
                      <a:pt x="615" y="204"/>
                    </a:lnTo>
                    <a:lnTo>
                      <a:pt x="620" y="216"/>
                    </a:lnTo>
                    <a:lnTo>
                      <a:pt x="627" y="228"/>
                    </a:lnTo>
                    <a:lnTo>
                      <a:pt x="634" y="239"/>
                    </a:lnTo>
                    <a:lnTo>
                      <a:pt x="646" y="242"/>
                    </a:lnTo>
                    <a:lnTo>
                      <a:pt x="646" y="247"/>
                    </a:lnTo>
                    <a:lnTo>
                      <a:pt x="648" y="258"/>
                    </a:lnTo>
                    <a:lnTo>
                      <a:pt x="650" y="270"/>
                    </a:lnTo>
                    <a:lnTo>
                      <a:pt x="650" y="277"/>
                    </a:lnTo>
                    <a:lnTo>
                      <a:pt x="653" y="275"/>
                    </a:lnTo>
                    <a:lnTo>
                      <a:pt x="655" y="275"/>
                    </a:lnTo>
                    <a:lnTo>
                      <a:pt x="655" y="275"/>
                    </a:lnTo>
                    <a:lnTo>
                      <a:pt x="657" y="274"/>
                    </a:lnTo>
                    <a:lnTo>
                      <a:pt x="658" y="272"/>
                    </a:lnTo>
                    <a:lnTo>
                      <a:pt x="660" y="268"/>
                    </a:lnTo>
                    <a:lnTo>
                      <a:pt x="662" y="263"/>
                    </a:lnTo>
                    <a:lnTo>
                      <a:pt x="664" y="258"/>
                    </a:lnTo>
                    <a:lnTo>
                      <a:pt x="665" y="254"/>
                    </a:lnTo>
                    <a:lnTo>
                      <a:pt x="669" y="251"/>
                    </a:lnTo>
                    <a:lnTo>
                      <a:pt x="672" y="249"/>
                    </a:lnTo>
                    <a:lnTo>
                      <a:pt x="678" y="247"/>
                    </a:lnTo>
                    <a:lnTo>
                      <a:pt x="681" y="244"/>
                    </a:lnTo>
                    <a:lnTo>
                      <a:pt x="685" y="242"/>
                    </a:lnTo>
                    <a:lnTo>
                      <a:pt x="681" y="242"/>
                    </a:lnTo>
                    <a:lnTo>
                      <a:pt x="681" y="239"/>
                    </a:lnTo>
                    <a:lnTo>
                      <a:pt x="672" y="242"/>
                    </a:lnTo>
                    <a:lnTo>
                      <a:pt x="667" y="246"/>
                    </a:lnTo>
                    <a:lnTo>
                      <a:pt x="660" y="251"/>
                    </a:lnTo>
                    <a:lnTo>
                      <a:pt x="650" y="254"/>
                    </a:lnTo>
                    <a:lnTo>
                      <a:pt x="648" y="239"/>
                    </a:lnTo>
                    <a:lnTo>
                      <a:pt x="646" y="228"/>
                    </a:lnTo>
                    <a:lnTo>
                      <a:pt x="643" y="219"/>
                    </a:lnTo>
                    <a:lnTo>
                      <a:pt x="639" y="207"/>
                    </a:lnTo>
                    <a:lnTo>
                      <a:pt x="643" y="206"/>
                    </a:lnTo>
                    <a:lnTo>
                      <a:pt x="644" y="206"/>
                    </a:lnTo>
                    <a:lnTo>
                      <a:pt x="648" y="204"/>
                    </a:lnTo>
                    <a:lnTo>
                      <a:pt x="653" y="204"/>
                    </a:lnTo>
                    <a:lnTo>
                      <a:pt x="658" y="207"/>
                    </a:lnTo>
                    <a:lnTo>
                      <a:pt x="662" y="209"/>
                    </a:lnTo>
                    <a:lnTo>
                      <a:pt x="667" y="211"/>
                    </a:lnTo>
                    <a:lnTo>
                      <a:pt x="672" y="213"/>
                    </a:lnTo>
                    <a:lnTo>
                      <a:pt x="678" y="214"/>
                    </a:lnTo>
                    <a:lnTo>
                      <a:pt x="685" y="226"/>
                    </a:lnTo>
                    <a:lnTo>
                      <a:pt x="692" y="240"/>
                    </a:lnTo>
                    <a:lnTo>
                      <a:pt x="697" y="253"/>
                    </a:lnTo>
                    <a:lnTo>
                      <a:pt x="704" y="261"/>
                    </a:lnTo>
                    <a:lnTo>
                      <a:pt x="707" y="263"/>
                    </a:lnTo>
                    <a:lnTo>
                      <a:pt x="713" y="263"/>
                    </a:lnTo>
                    <a:lnTo>
                      <a:pt x="718" y="263"/>
                    </a:lnTo>
                    <a:lnTo>
                      <a:pt x="723" y="263"/>
                    </a:lnTo>
                    <a:lnTo>
                      <a:pt x="726" y="263"/>
                    </a:lnTo>
                    <a:lnTo>
                      <a:pt x="730" y="265"/>
                    </a:lnTo>
                    <a:lnTo>
                      <a:pt x="747" y="277"/>
                    </a:lnTo>
                    <a:lnTo>
                      <a:pt x="761" y="293"/>
                    </a:lnTo>
                    <a:lnTo>
                      <a:pt x="777" y="307"/>
                    </a:lnTo>
                    <a:lnTo>
                      <a:pt x="777" y="319"/>
                    </a:lnTo>
                    <a:lnTo>
                      <a:pt x="791" y="324"/>
                    </a:lnTo>
                    <a:lnTo>
                      <a:pt x="803" y="331"/>
                    </a:lnTo>
                    <a:lnTo>
                      <a:pt x="810" y="342"/>
                    </a:lnTo>
                    <a:lnTo>
                      <a:pt x="819" y="354"/>
                    </a:lnTo>
                    <a:lnTo>
                      <a:pt x="826" y="366"/>
                    </a:lnTo>
                    <a:lnTo>
                      <a:pt x="835" y="377"/>
                    </a:lnTo>
                    <a:lnTo>
                      <a:pt x="829" y="384"/>
                    </a:lnTo>
                    <a:lnTo>
                      <a:pt x="826" y="387"/>
                    </a:lnTo>
                    <a:lnTo>
                      <a:pt x="824" y="392"/>
                    </a:lnTo>
                    <a:lnTo>
                      <a:pt x="822" y="396"/>
                    </a:lnTo>
                    <a:lnTo>
                      <a:pt x="829" y="408"/>
                    </a:lnTo>
                    <a:lnTo>
                      <a:pt x="840" y="417"/>
                    </a:lnTo>
                    <a:lnTo>
                      <a:pt x="854" y="422"/>
                    </a:lnTo>
                    <a:lnTo>
                      <a:pt x="854" y="427"/>
                    </a:lnTo>
                    <a:lnTo>
                      <a:pt x="854" y="429"/>
                    </a:lnTo>
                    <a:lnTo>
                      <a:pt x="856" y="431"/>
                    </a:lnTo>
                    <a:lnTo>
                      <a:pt x="856" y="432"/>
                    </a:lnTo>
                    <a:lnTo>
                      <a:pt x="857" y="434"/>
                    </a:lnTo>
                    <a:lnTo>
                      <a:pt x="861" y="436"/>
                    </a:lnTo>
                    <a:lnTo>
                      <a:pt x="864" y="439"/>
                    </a:lnTo>
                    <a:lnTo>
                      <a:pt x="870" y="441"/>
                    </a:lnTo>
                    <a:lnTo>
                      <a:pt x="873" y="443"/>
                    </a:lnTo>
                    <a:lnTo>
                      <a:pt x="877" y="446"/>
                    </a:lnTo>
                    <a:lnTo>
                      <a:pt x="878" y="448"/>
                    </a:lnTo>
                    <a:lnTo>
                      <a:pt x="880" y="452"/>
                    </a:lnTo>
                    <a:lnTo>
                      <a:pt x="878" y="453"/>
                    </a:lnTo>
                    <a:lnTo>
                      <a:pt x="878" y="455"/>
                    </a:lnTo>
                    <a:lnTo>
                      <a:pt x="878" y="455"/>
                    </a:lnTo>
                    <a:lnTo>
                      <a:pt x="878" y="457"/>
                    </a:lnTo>
                    <a:lnTo>
                      <a:pt x="880" y="459"/>
                    </a:lnTo>
                    <a:lnTo>
                      <a:pt x="884" y="460"/>
                    </a:lnTo>
                    <a:lnTo>
                      <a:pt x="889" y="462"/>
                    </a:lnTo>
                    <a:lnTo>
                      <a:pt x="892" y="464"/>
                    </a:lnTo>
                    <a:lnTo>
                      <a:pt x="898" y="464"/>
                    </a:lnTo>
                    <a:lnTo>
                      <a:pt x="903" y="464"/>
                    </a:lnTo>
                    <a:lnTo>
                      <a:pt x="896" y="511"/>
                    </a:lnTo>
                    <a:lnTo>
                      <a:pt x="891" y="513"/>
                    </a:lnTo>
                    <a:lnTo>
                      <a:pt x="885" y="513"/>
                    </a:lnTo>
                    <a:lnTo>
                      <a:pt x="880" y="514"/>
                    </a:lnTo>
                    <a:lnTo>
                      <a:pt x="873" y="514"/>
                    </a:lnTo>
                    <a:lnTo>
                      <a:pt x="866" y="506"/>
                    </a:lnTo>
                    <a:lnTo>
                      <a:pt x="857" y="497"/>
                    </a:lnTo>
                    <a:lnTo>
                      <a:pt x="850" y="488"/>
                    </a:lnTo>
                    <a:lnTo>
                      <a:pt x="845" y="476"/>
                    </a:lnTo>
                    <a:lnTo>
                      <a:pt x="838" y="476"/>
                    </a:lnTo>
                    <a:lnTo>
                      <a:pt x="833" y="478"/>
                    </a:lnTo>
                    <a:lnTo>
                      <a:pt x="828" y="478"/>
                    </a:lnTo>
                    <a:lnTo>
                      <a:pt x="822" y="480"/>
                    </a:lnTo>
                    <a:lnTo>
                      <a:pt x="831" y="507"/>
                    </a:lnTo>
                    <a:lnTo>
                      <a:pt x="838" y="537"/>
                    </a:lnTo>
                    <a:lnTo>
                      <a:pt x="850" y="537"/>
                    </a:lnTo>
                    <a:lnTo>
                      <a:pt x="857" y="551"/>
                    </a:lnTo>
                    <a:lnTo>
                      <a:pt x="863" y="565"/>
                    </a:lnTo>
                    <a:lnTo>
                      <a:pt x="864" y="584"/>
                    </a:lnTo>
                    <a:lnTo>
                      <a:pt x="863" y="586"/>
                    </a:lnTo>
                    <a:lnTo>
                      <a:pt x="861" y="588"/>
                    </a:lnTo>
                    <a:lnTo>
                      <a:pt x="861" y="590"/>
                    </a:lnTo>
                    <a:lnTo>
                      <a:pt x="859" y="591"/>
                    </a:lnTo>
                    <a:lnTo>
                      <a:pt x="857" y="593"/>
                    </a:lnTo>
                    <a:lnTo>
                      <a:pt x="854" y="595"/>
                    </a:lnTo>
                    <a:lnTo>
                      <a:pt x="847" y="591"/>
                    </a:lnTo>
                    <a:lnTo>
                      <a:pt x="838" y="586"/>
                    </a:lnTo>
                    <a:lnTo>
                      <a:pt x="829" y="581"/>
                    </a:lnTo>
                    <a:lnTo>
                      <a:pt x="822" y="577"/>
                    </a:lnTo>
                    <a:lnTo>
                      <a:pt x="819" y="576"/>
                    </a:lnTo>
                    <a:lnTo>
                      <a:pt x="816" y="576"/>
                    </a:lnTo>
                    <a:lnTo>
                      <a:pt x="826" y="590"/>
                    </a:lnTo>
                    <a:lnTo>
                      <a:pt x="835" y="602"/>
                    </a:lnTo>
                    <a:lnTo>
                      <a:pt x="842" y="617"/>
                    </a:lnTo>
                    <a:lnTo>
                      <a:pt x="838" y="617"/>
                    </a:lnTo>
                    <a:lnTo>
                      <a:pt x="826" y="612"/>
                    </a:lnTo>
                    <a:lnTo>
                      <a:pt x="810" y="609"/>
                    </a:lnTo>
                    <a:lnTo>
                      <a:pt x="793" y="605"/>
                    </a:lnTo>
                    <a:lnTo>
                      <a:pt x="781" y="598"/>
                    </a:lnTo>
                    <a:lnTo>
                      <a:pt x="770" y="588"/>
                    </a:lnTo>
                    <a:lnTo>
                      <a:pt x="763" y="572"/>
                    </a:lnTo>
                    <a:lnTo>
                      <a:pt x="756" y="558"/>
                    </a:lnTo>
                    <a:lnTo>
                      <a:pt x="746" y="544"/>
                    </a:lnTo>
                    <a:lnTo>
                      <a:pt x="735" y="534"/>
                    </a:lnTo>
                    <a:lnTo>
                      <a:pt x="720" y="542"/>
                    </a:lnTo>
                    <a:lnTo>
                      <a:pt x="702" y="548"/>
                    </a:lnTo>
                    <a:lnTo>
                      <a:pt x="681" y="549"/>
                    </a:lnTo>
                    <a:lnTo>
                      <a:pt x="679" y="544"/>
                    </a:lnTo>
                    <a:lnTo>
                      <a:pt x="678" y="539"/>
                    </a:lnTo>
                    <a:lnTo>
                      <a:pt x="678" y="534"/>
                    </a:lnTo>
                    <a:lnTo>
                      <a:pt x="678" y="527"/>
                    </a:lnTo>
                    <a:lnTo>
                      <a:pt x="693" y="521"/>
                    </a:lnTo>
                    <a:lnTo>
                      <a:pt x="713" y="516"/>
                    </a:lnTo>
                    <a:lnTo>
                      <a:pt x="730" y="511"/>
                    </a:lnTo>
                    <a:lnTo>
                      <a:pt x="735" y="501"/>
                    </a:lnTo>
                    <a:lnTo>
                      <a:pt x="740" y="487"/>
                    </a:lnTo>
                    <a:lnTo>
                      <a:pt x="746" y="471"/>
                    </a:lnTo>
                    <a:lnTo>
                      <a:pt x="749" y="455"/>
                    </a:lnTo>
                    <a:lnTo>
                      <a:pt x="751" y="443"/>
                    </a:lnTo>
                    <a:lnTo>
                      <a:pt x="749" y="434"/>
                    </a:lnTo>
                    <a:lnTo>
                      <a:pt x="742" y="422"/>
                    </a:lnTo>
                    <a:lnTo>
                      <a:pt x="733" y="415"/>
                    </a:lnTo>
                    <a:lnTo>
                      <a:pt x="723" y="408"/>
                    </a:lnTo>
                    <a:lnTo>
                      <a:pt x="716" y="399"/>
                    </a:lnTo>
                    <a:lnTo>
                      <a:pt x="707" y="357"/>
                    </a:lnTo>
                    <a:lnTo>
                      <a:pt x="693" y="354"/>
                    </a:lnTo>
                    <a:lnTo>
                      <a:pt x="683" y="347"/>
                    </a:lnTo>
                    <a:lnTo>
                      <a:pt x="674" y="340"/>
                    </a:lnTo>
                    <a:lnTo>
                      <a:pt x="665" y="338"/>
                    </a:lnTo>
                    <a:lnTo>
                      <a:pt x="657" y="342"/>
                    </a:lnTo>
                    <a:lnTo>
                      <a:pt x="651" y="347"/>
                    </a:lnTo>
                    <a:lnTo>
                      <a:pt x="646" y="352"/>
                    </a:lnTo>
                    <a:lnTo>
                      <a:pt x="639" y="357"/>
                    </a:lnTo>
                    <a:lnTo>
                      <a:pt x="627" y="361"/>
                    </a:lnTo>
                    <a:lnTo>
                      <a:pt x="615" y="354"/>
                    </a:lnTo>
                    <a:lnTo>
                      <a:pt x="599" y="349"/>
                    </a:lnTo>
                    <a:lnTo>
                      <a:pt x="582" y="345"/>
                    </a:lnTo>
                    <a:lnTo>
                      <a:pt x="566" y="340"/>
                    </a:lnTo>
                    <a:lnTo>
                      <a:pt x="552" y="335"/>
                    </a:lnTo>
                    <a:lnTo>
                      <a:pt x="541" y="326"/>
                    </a:lnTo>
                    <a:lnTo>
                      <a:pt x="534" y="312"/>
                    </a:lnTo>
                    <a:lnTo>
                      <a:pt x="536" y="310"/>
                    </a:lnTo>
                    <a:lnTo>
                      <a:pt x="536" y="309"/>
                    </a:lnTo>
                    <a:lnTo>
                      <a:pt x="538" y="309"/>
                    </a:lnTo>
                    <a:lnTo>
                      <a:pt x="538" y="307"/>
                    </a:lnTo>
                    <a:lnTo>
                      <a:pt x="538" y="303"/>
                    </a:lnTo>
                    <a:lnTo>
                      <a:pt x="531" y="302"/>
                    </a:lnTo>
                    <a:lnTo>
                      <a:pt x="524" y="300"/>
                    </a:lnTo>
                    <a:lnTo>
                      <a:pt x="519" y="296"/>
                    </a:lnTo>
                    <a:lnTo>
                      <a:pt x="515" y="291"/>
                    </a:lnTo>
                    <a:lnTo>
                      <a:pt x="512" y="284"/>
                    </a:lnTo>
                    <a:lnTo>
                      <a:pt x="521" y="267"/>
                    </a:lnTo>
                    <a:lnTo>
                      <a:pt x="528" y="244"/>
                    </a:lnTo>
                    <a:lnTo>
                      <a:pt x="531" y="219"/>
                    </a:lnTo>
                    <a:lnTo>
                      <a:pt x="534" y="195"/>
                    </a:lnTo>
                    <a:lnTo>
                      <a:pt x="562" y="192"/>
                    </a:lnTo>
                    <a:close/>
                    <a:moveTo>
                      <a:pt x="400" y="188"/>
                    </a:moveTo>
                    <a:lnTo>
                      <a:pt x="416" y="188"/>
                    </a:lnTo>
                    <a:lnTo>
                      <a:pt x="425" y="223"/>
                    </a:lnTo>
                    <a:lnTo>
                      <a:pt x="432" y="261"/>
                    </a:lnTo>
                    <a:lnTo>
                      <a:pt x="428" y="261"/>
                    </a:lnTo>
                    <a:lnTo>
                      <a:pt x="423" y="268"/>
                    </a:lnTo>
                    <a:lnTo>
                      <a:pt x="412" y="265"/>
                    </a:lnTo>
                    <a:lnTo>
                      <a:pt x="409" y="268"/>
                    </a:lnTo>
                    <a:lnTo>
                      <a:pt x="409" y="272"/>
                    </a:lnTo>
                    <a:lnTo>
                      <a:pt x="409" y="275"/>
                    </a:lnTo>
                    <a:lnTo>
                      <a:pt x="409" y="277"/>
                    </a:lnTo>
                    <a:lnTo>
                      <a:pt x="407" y="279"/>
                    </a:lnTo>
                    <a:lnTo>
                      <a:pt x="405" y="282"/>
                    </a:lnTo>
                    <a:lnTo>
                      <a:pt x="400" y="284"/>
                    </a:lnTo>
                    <a:lnTo>
                      <a:pt x="395" y="281"/>
                    </a:lnTo>
                    <a:lnTo>
                      <a:pt x="388" y="275"/>
                    </a:lnTo>
                    <a:lnTo>
                      <a:pt x="381" y="272"/>
                    </a:lnTo>
                    <a:lnTo>
                      <a:pt x="381" y="261"/>
                    </a:lnTo>
                    <a:lnTo>
                      <a:pt x="358" y="258"/>
                    </a:lnTo>
                    <a:lnTo>
                      <a:pt x="362" y="226"/>
                    </a:lnTo>
                    <a:lnTo>
                      <a:pt x="369" y="223"/>
                    </a:lnTo>
                    <a:lnTo>
                      <a:pt x="376" y="218"/>
                    </a:lnTo>
                    <a:lnTo>
                      <a:pt x="381" y="211"/>
                    </a:lnTo>
                    <a:lnTo>
                      <a:pt x="376" y="209"/>
                    </a:lnTo>
                    <a:lnTo>
                      <a:pt x="372" y="207"/>
                    </a:lnTo>
                    <a:lnTo>
                      <a:pt x="369" y="206"/>
                    </a:lnTo>
                    <a:lnTo>
                      <a:pt x="365" y="202"/>
                    </a:lnTo>
                    <a:lnTo>
                      <a:pt x="363" y="199"/>
                    </a:lnTo>
                    <a:lnTo>
                      <a:pt x="362" y="192"/>
                    </a:lnTo>
                    <a:lnTo>
                      <a:pt x="381" y="190"/>
                    </a:lnTo>
                    <a:lnTo>
                      <a:pt x="400" y="188"/>
                    </a:lnTo>
                    <a:close/>
                    <a:moveTo>
                      <a:pt x="3661" y="172"/>
                    </a:moveTo>
                    <a:lnTo>
                      <a:pt x="3673" y="178"/>
                    </a:lnTo>
                    <a:lnTo>
                      <a:pt x="3673" y="185"/>
                    </a:lnTo>
                    <a:lnTo>
                      <a:pt x="3657" y="185"/>
                    </a:lnTo>
                    <a:lnTo>
                      <a:pt x="3661" y="172"/>
                    </a:lnTo>
                    <a:close/>
                    <a:moveTo>
                      <a:pt x="438" y="172"/>
                    </a:moveTo>
                    <a:lnTo>
                      <a:pt x="451" y="174"/>
                    </a:lnTo>
                    <a:lnTo>
                      <a:pt x="465" y="176"/>
                    </a:lnTo>
                    <a:lnTo>
                      <a:pt x="477" y="178"/>
                    </a:lnTo>
                    <a:lnTo>
                      <a:pt x="486" y="181"/>
                    </a:lnTo>
                    <a:lnTo>
                      <a:pt x="487" y="185"/>
                    </a:lnTo>
                    <a:lnTo>
                      <a:pt x="487" y="190"/>
                    </a:lnTo>
                    <a:lnTo>
                      <a:pt x="489" y="197"/>
                    </a:lnTo>
                    <a:lnTo>
                      <a:pt x="489" y="204"/>
                    </a:lnTo>
                    <a:lnTo>
                      <a:pt x="487" y="207"/>
                    </a:lnTo>
                    <a:lnTo>
                      <a:pt x="486" y="211"/>
                    </a:lnTo>
                    <a:lnTo>
                      <a:pt x="484" y="216"/>
                    </a:lnTo>
                    <a:lnTo>
                      <a:pt x="480" y="219"/>
                    </a:lnTo>
                    <a:lnTo>
                      <a:pt x="477" y="221"/>
                    </a:lnTo>
                    <a:lnTo>
                      <a:pt x="473" y="223"/>
                    </a:lnTo>
                    <a:lnTo>
                      <a:pt x="472" y="225"/>
                    </a:lnTo>
                    <a:lnTo>
                      <a:pt x="468" y="226"/>
                    </a:lnTo>
                    <a:lnTo>
                      <a:pt x="466" y="230"/>
                    </a:lnTo>
                    <a:lnTo>
                      <a:pt x="468" y="239"/>
                    </a:lnTo>
                    <a:lnTo>
                      <a:pt x="466" y="249"/>
                    </a:lnTo>
                    <a:lnTo>
                      <a:pt x="465" y="256"/>
                    </a:lnTo>
                    <a:lnTo>
                      <a:pt x="461" y="261"/>
                    </a:lnTo>
                    <a:lnTo>
                      <a:pt x="458" y="263"/>
                    </a:lnTo>
                    <a:lnTo>
                      <a:pt x="454" y="265"/>
                    </a:lnTo>
                    <a:lnTo>
                      <a:pt x="449" y="265"/>
                    </a:lnTo>
                    <a:lnTo>
                      <a:pt x="442" y="265"/>
                    </a:lnTo>
                    <a:lnTo>
                      <a:pt x="438" y="254"/>
                    </a:lnTo>
                    <a:lnTo>
                      <a:pt x="442" y="244"/>
                    </a:lnTo>
                    <a:lnTo>
                      <a:pt x="442" y="232"/>
                    </a:lnTo>
                    <a:lnTo>
                      <a:pt x="438" y="218"/>
                    </a:lnTo>
                    <a:lnTo>
                      <a:pt x="437" y="202"/>
                    </a:lnTo>
                    <a:lnTo>
                      <a:pt x="435" y="188"/>
                    </a:lnTo>
                    <a:lnTo>
                      <a:pt x="438" y="172"/>
                    </a:lnTo>
                    <a:close/>
                    <a:moveTo>
                      <a:pt x="60" y="171"/>
                    </a:moveTo>
                    <a:lnTo>
                      <a:pt x="74" y="172"/>
                    </a:lnTo>
                    <a:lnTo>
                      <a:pt x="74" y="185"/>
                    </a:lnTo>
                    <a:lnTo>
                      <a:pt x="91" y="185"/>
                    </a:lnTo>
                    <a:lnTo>
                      <a:pt x="105" y="185"/>
                    </a:lnTo>
                    <a:lnTo>
                      <a:pt x="121" y="185"/>
                    </a:lnTo>
                    <a:lnTo>
                      <a:pt x="124" y="192"/>
                    </a:lnTo>
                    <a:lnTo>
                      <a:pt x="128" y="200"/>
                    </a:lnTo>
                    <a:lnTo>
                      <a:pt x="131" y="209"/>
                    </a:lnTo>
                    <a:lnTo>
                      <a:pt x="135" y="216"/>
                    </a:lnTo>
                    <a:lnTo>
                      <a:pt x="135" y="219"/>
                    </a:lnTo>
                    <a:lnTo>
                      <a:pt x="124" y="232"/>
                    </a:lnTo>
                    <a:lnTo>
                      <a:pt x="110" y="237"/>
                    </a:lnTo>
                    <a:lnTo>
                      <a:pt x="96" y="242"/>
                    </a:lnTo>
                    <a:lnTo>
                      <a:pt x="88" y="258"/>
                    </a:lnTo>
                    <a:lnTo>
                      <a:pt x="81" y="272"/>
                    </a:lnTo>
                    <a:lnTo>
                      <a:pt x="79" y="288"/>
                    </a:lnTo>
                    <a:lnTo>
                      <a:pt x="82" y="303"/>
                    </a:lnTo>
                    <a:lnTo>
                      <a:pt x="67" y="305"/>
                    </a:lnTo>
                    <a:lnTo>
                      <a:pt x="53" y="310"/>
                    </a:lnTo>
                    <a:lnTo>
                      <a:pt x="35" y="315"/>
                    </a:lnTo>
                    <a:lnTo>
                      <a:pt x="34" y="312"/>
                    </a:lnTo>
                    <a:lnTo>
                      <a:pt x="32" y="309"/>
                    </a:lnTo>
                    <a:lnTo>
                      <a:pt x="30" y="307"/>
                    </a:lnTo>
                    <a:lnTo>
                      <a:pt x="30" y="303"/>
                    </a:lnTo>
                    <a:lnTo>
                      <a:pt x="28" y="300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5"/>
                    </a:lnTo>
                    <a:lnTo>
                      <a:pt x="32" y="291"/>
                    </a:lnTo>
                    <a:lnTo>
                      <a:pt x="32" y="288"/>
                    </a:lnTo>
                    <a:lnTo>
                      <a:pt x="20" y="288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18" y="279"/>
                    </a:lnTo>
                    <a:lnTo>
                      <a:pt x="18" y="277"/>
                    </a:lnTo>
                    <a:lnTo>
                      <a:pt x="16" y="275"/>
                    </a:lnTo>
                    <a:lnTo>
                      <a:pt x="13" y="272"/>
                    </a:lnTo>
                    <a:lnTo>
                      <a:pt x="11" y="272"/>
                    </a:lnTo>
                    <a:lnTo>
                      <a:pt x="9" y="272"/>
                    </a:lnTo>
                    <a:lnTo>
                      <a:pt x="9" y="272"/>
                    </a:lnTo>
                    <a:lnTo>
                      <a:pt x="7" y="272"/>
                    </a:lnTo>
                    <a:lnTo>
                      <a:pt x="6" y="272"/>
                    </a:lnTo>
                    <a:lnTo>
                      <a:pt x="0" y="272"/>
                    </a:lnTo>
                    <a:lnTo>
                      <a:pt x="0" y="261"/>
                    </a:lnTo>
                    <a:lnTo>
                      <a:pt x="13" y="247"/>
                    </a:lnTo>
                    <a:lnTo>
                      <a:pt x="21" y="228"/>
                    </a:lnTo>
                    <a:lnTo>
                      <a:pt x="28" y="207"/>
                    </a:lnTo>
                    <a:lnTo>
                      <a:pt x="23" y="204"/>
                    </a:lnTo>
                    <a:lnTo>
                      <a:pt x="21" y="199"/>
                    </a:lnTo>
                    <a:lnTo>
                      <a:pt x="20" y="195"/>
                    </a:lnTo>
                    <a:lnTo>
                      <a:pt x="18" y="188"/>
                    </a:lnTo>
                    <a:lnTo>
                      <a:pt x="16" y="181"/>
                    </a:lnTo>
                    <a:lnTo>
                      <a:pt x="30" y="178"/>
                    </a:lnTo>
                    <a:lnTo>
                      <a:pt x="41" y="176"/>
                    </a:lnTo>
                    <a:lnTo>
                      <a:pt x="49" y="172"/>
                    </a:lnTo>
                    <a:lnTo>
                      <a:pt x="60" y="171"/>
                    </a:lnTo>
                    <a:close/>
                    <a:moveTo>
                      <a:pt x="1556" y="130"/>
                    </a:moveTo>
                    <a:lnTo>
                      <a:pt x="1571" y="130"/>
                    </a:lnTo>
                    <a:lnTo>
                      <a:pt x="1571" y="134"/>
                    </a:lnTo>
                    <a:lnTo>
                      <a:pt x="1568" y="134"/>
                    </a:lnTo>
                    <a:lnTo>
                      <a:pt x="1564" y="136"/>
                    </a:lnTo>
                    <a:lnTo>
                      <a:pt x="1563" y="136"/>
                    </a:lnTo>
                    <a:lnTo>
                      <a:pt x="1563" y="136"/>
                    </a:lnTo>
                    <a:lnTo>
                      <a:pt x="1561" y="136"/>
                    </a:lnTo>
                    <a:lnTo>
                      <a:pt x="1561" y="136"/>
                    </a:lnTo>
                    <a:lnTo>
                      <a:pt x="1559" y="134"/>
                    </a:lnTo>
                    <a:lnTo>
                      <a:pt x="1556" y="130"/>
                    </a:lnTo>
                    <a:close/>
                    <a:moveTo>
                      <a:pt x="454" y="130"/>
                    </a:moveTo>
                    <a:lnTo>
                      <a:pt x="458" y="153"/>
                    </a:lnTo>
                    <a:lnTo>
                      <a:pt x="452" y="157"/>
                    </a:lnTo>
                    <a:lnTo>
                      <a:pt x="449" y="158"/>
                    </a:lnTo>
                    <a:lnTo>
                      <a:pt x="445" y="160"/>
                    </a:lnTo>
                    <a:lnTo>
                      <a:pt x="440" y="164"/>
                    </a:lnTo>
                    <a:lnTo>
                      <a:pt x="435" y="165"/>
                    </a:lnTo>
                    <a:lnTo>
                      <a:pt x="433" y="164"/>
                    </a:lnTo>
                    <a:lnTo>
                      <a:pt x="432" y="164"/>
                    </a:lnTo>
                    <a:lnTo>
                      <a:pt x="430" y="162"/>
                    </a:lnTo>
                    <a:lnTo>
                      <a:pt x="428" y="162"/>
                    </a:lnTo>
                    <a:lnTo>
                      <a:pt x="423" y="162"/>
                    </a:lnTo>
                    <a:lnTo>
                      <a:pt x="423" y="158"/>
                    </a:lnTo>
                    <a:lnTo>
                      <a:pt x="423" y="157"/>
                    </a:lnTo>
                    <a:lnTo>
                      <a:pt x="421" y="157"/>
                    </a:lnTo>
                    <a:lnTo>
                      <a:pt x="421" y="155"/>
                    </a:lnTo>
                    <a:lnTo>
                      <a:pt x="419" y="153"/>
                    </a:lnTo>
                    <a:lnTo>
                      <a:pt x="419" y="146"/>
                    </a:lnTo>
                    <a:lnTo>
                      <a:pt x="428" y="141"/>
                    </a:lnTo>
                    <a:lnTo>
                      <a:pt x="435" y="136"/>
                    </a:lnTo>
                    <a:lnTo>
                      <a:pt x="442" y="132"/>
                    </a:lnTo>
                    <a:lnTo>
                      <a:pt x="454" y="130"/>
                    </a:lnTo>
                    <a:close/>
                    <a:moveTo>
                      <a:pt x="109" y="127"/>
                    </a:moveTo>
                    <a:lnTo>
                      <a:pt x="112" y="127"/>
                    </a:lnTo>
                    <a:lnTo>
                      <a:pt x="116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9" y="130"/>
                    </a:lnTo>
                    <a:lnTo>
                      <a:pt x="121" y="134"/>
                    </a:lnTo>
                    <a:lnTo>
                      <a:pt x="109" y="134"/>
                    </a:lnTo>
                    <a:lnTo>
                      <a:pt x="109" y="127"/>
                    </a:lnTo>
                    <a:close/>
                    <a:moveTo>
                      <a:pt x="3744" y="115"/>
                    </a:moveTo>
                    <a:lnTo>
                      <a:pt x="3760" y="117"/>
                    </a:lnTo>
                    <a:lnTo>
                      <a:pt x="3776" y="120"/>
                    </a:lnTo>
                    <a:lnTo>
                      <a:pt x="3790" y="125"/>
                    </a:lnTo>
                    <a:lnTo>
                      <a:pt x="3800" y="134"/>
                    </a:lnTo>
                    <a:lnTo>
                      <a:pt x="3807" y="146"/>
                    </a:lnTo>
                    <a:lnTo>
                      <a:pt x="3811" y="162"/>
                    </a:lnTo>
                    <a:lnTo>
                      <a:pt x="3788" y="158"/>
                    </a:lnTo>
                    <a:lnTo>
                      <a:pt x="3767" y="151"/>
                    </a:lnTo>
                    <a:lnTo>
                      <a:pt x="3751" y="141"/>
                    </a:lnTo>
                    <a:lnTo>
                      <a:pt x="3741" y="127"/>
                    </a:lnTo>
                    <a:lnTo>
                      <a:pt x="3743" y="125"/>
                    </a:lnTo>
                    <a:lnTo>
                      <a:pt x="3743" y="123"/>
                    </a:lnTo>
                    <a:lnTo>
                      <a:pt x="3744" y="122"/>
                    </a:lnTo>
                    <a:lnTo>
                      <a:pt x="3744" y="118"/>
                    </a:lnTo>
                    <a:lnTo>
                      <a:pt x="3744" y="115"/>
                    </a:lnTo>
                    <a:close/>
                    <a:moveTo>
                      <a:pt x="384" y="104"/>
                    </a:moveTo>
                    <a:lnTo>
                      <a:pt x="390" y="104"/>
                    </a:lnTo>
                    <a:lnTo>
                      <a:pt x="391" y="104"/>
                    </a:lnTo>
                    <a:lnTo>
                      <a:pt x="393" y="106"/>
                    </a:lnTo>
                    <a:lnTo>
                      <a:pt x="395" y="106"/>
                    </a:lnTo>
                    <a:lnTo>
                      <a:pt x="397" y="108"/>
                    </a:lnTo>
                    <a:lnTo>
                      <a:pt x="398" y="111"/>
                    </a:lnTo>
                    <a:lnTo>
                      <a:pt x="400" y="113"/>
                    </a:lnTo>
                    <a:lnTo>
                      <a:pt x="400" y="118"/>
                    </a:lnTo>
                    <a:lnTo>
                      <a:pt x="400" y="123"/>
                    </a:lnTo>
                    <a:lnTo>
                      <a:pt x="397" y="134"/>
                    </a:lnTo>
                    <a:lnTo>
                      <a:pt x="395" y="150"/>
                    </a:lnTo>
                    <a:lnTo>
                      <a:pt x="393" y="162"/>
                    </a:lnTo>
                    <a:lnTo>
                      <a:pt x="388" y="164"/>
                    </a:lnTo>
                    <a:lnTo>
                      <a:pt x="384" y="165"/>
                    </a:lnTo>
                    <a:lnTo>
                      <a:pt x="381" y="169"/>
                    </a:lnTo>
                    <a:lnTo>
                      <a:pt x="377" y="169"/>
                    </a:lnTo>
                    <a:lnTo>
                      <a:pt x="377" y="167"/>
                    </a:lnTo>
                    <a:lnTo>
                      <a:pt x="376" y="167"/>
                    </a:lnTo>
                    <a:lnTo>
                      <a:pt x="376" y="167"/>
                    </a:lnTo>
                    <a:lnTo>
                      <a:pt x="374" y="165"/>
                    </a:lnTo>
                    <a:lnTo>
                      <a:pt x="370" y="162"/>
                    </a:lnTo>
                    <a:lnTo>
                      <a:pt x="369" y="158"/>
                    </a:lnTo>
                    <a:lnTo>
                      <a:pt x="369" y="153"/>
                    </a:lnTo>
                    <a:lnTo>
                      <a:pt x="369" y="150"/>
                    </a:lnTo>
                    <a:lnTo>
                      <a:pt x="365" y="146"/>
                    </a:lnTo>
                    <a:lnTo>
                      <a:pt x="358" y="141"/>
                    </a:lnTo>
                    <a:lnTo>
                      <a:pt x="349" y="139"/>
                    </a:lnTo>
                    <a:lnTo>
                      <a:pt x="341" y="141"/>
                    </a:lnTo>
                    <a:lnTo>
                      <a:pt x="332" y="139"/>
                    </a:lnTo>
                    <a:lnTo>
                      <a:pt x="323" y="134"/>
                    </a:lnTo>
                    <a:lnTo>
                      <a:pt x="316" y="123"/>
                    </a:lnTo>
                    <a:lnTo>
                      <a:pt x="320" y="123"/>
                    </a:lnTo>
                    <a:lnTo>
                      <a:pt x="322" y="120"/>
                    </a:lnTo>
                    <a:lnTo>
                      <a:pt x="323" y="118"/>
                    </a:lnTo>
                    <a:lnTo>
                      <a:pt x="323" y="117"/>
                    </a:lnTo>
                    <a:lnTo>
                      <a:pt x="325" y="117"/>
                    </a:lnTo>
                    <a:lnTo>
                      <a:pt x="327" y="117"/>
                    </a:lnTo>
                    <a:lnTo>
                      <a:pt x="330" y="117"/>
                    </a:lnTo>
                    <a:lnTo>
                      <a:pt x="336" y="115"/>
                    </a:lnTo>
                    <a:lnTo>
                      <a:pt x="346" y="118"/>
                    </a:lnTo>
                    <a:lnTo>
                      <a:pt x="358" y="117"/>
                    </a:lnTo>
                    <a:lnTo>
                      <a:pt x="372" y="115"/>
                    </a:lnTo>
                    <a:lnTo>
                      <a:pt x="384" y="115"/>
                    </a:lnTo>
                    <a:lnTo>
                      <a:pt x="384" y="104"/>
                    </a:lnTo>
                    <a:close/>
                    <a:moveTo>
                      <a:pt x="255" y="101"/>
                    </a:moveTo>
                    <a:lnTo>
                      <a:pt x="257" y="104"/>
                    </a:lnTo>
                    <a:lnTo>
                      <a:pt x="259" y="106"/>
                    </a:lnTo>
                    <a:lnTo>
                      <a:pt x="260" y="110"/>
                    </a:lnTo>
                    <a:lnTo>
                      <a:pt x="260" y="113"/>
                    </a:lnTo>
                    <a:lnTo>
                      <a:pt x="262" y="117"/>
                    </a:lnTo>
                    <a:lnTo>
                      <a:pt x="262" y="123"/>
                    </a:lnTo>
                    <a:lnTo>
                      <a:pt x="259" y="123"/>
                    </a:lnTo>
                    <a:lnTo>
                      <a:pt x="259" y="127"/>
                    </a:lnTo>
                    <a:lnTo>
                      <a:pt x="262" y="127"/>
                    </a:lnTo>
                    <a:lnTo>
                      <a:pt x="267" y="129"/>
                    </a:lnTo>
                    <a:lnTo>
                      <a:pt x="273" y="130"/>
                    </a:lnTo>
                    <a:lnTo>
                      <a:pt x="278" y="130"/>
                    </a:lnTo>
                    <a:lnTo>
                      <a:pt x="285" y="130"/>
                    </a:lnTo>
                    <a:lnTo>
                      <a:pt x="288" y="127"/>
                    </a:lnTo>
                    <a:lnTo>
                      <a:pt x="290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4" y="125"/>
                    </a:lnTo>
                    <a:lnTo>
                      <a:pt x="297" y="127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2"/>
                    </a:lnTo>
                    <a:lnTo>
                      <a:pt x="301" y="134"/>
                    </a:lnTo>
                    <a:lnTo>
                      <a:pt x="301" y="137"/>
                    </a:lnTo>
                    <a:lnTo>
                      <a:pt x="299" y="141"/>
                    </a:lnTo>
                    <a:lnTo>
                      <a:pt x="299" y="143"/>
                    </a:lnTo>
                    <a:lnTo>
                      <a:pt x="299" y="143"/>
                    </a:lnTo>
                    <a:lnTo>
                      <a:pt x="299" y="144"/>
                    </a:lnTo>
                    <a:lnTo>
                      <a:pt x="299" y="146"/>
                    </a:lnTo>
                    <a:lnTo>
                      <a:pt x="297" y="150"/>
                    </a:lnTo>
                    <a:lnTo>
                      <a:pt x="287" y="155"/>
                    </a:lnTo>
                    <a:lnTo>
                      <a:pt x="274" y="155"/>
                    </a:lnTo>
                    <a:lnTo>
                      <a:pt x="260" y="155"/>
                    </a:lnTo>
                    <a:lnTo>
                      <a:pt x="246" y="158"/>
                    </a:lnTo>
                    <a:lnTo>
                      <a:pt x="236" y="165"/>
                    </a:lnTo>
                    <a:lnTo>
                      <a:pt x="224" y="174"/>
                    </a:lnTo>
                    <a:lnTo>
                      <a:pt x="213" y="183"/>
                    </a:lnTo>
                    <a:lnTo>
                      <a:pt x="198" y="188"/>
                    </a:lnTo>
                    <a:lnTo>
                      <a:pt x="196" y="185"/>
                    </a:lnTo>
                    <a:lnTo>
                      <a:pt x="194" y="181"/>
                    </a:lnTo>
                    <a:lnTo>
                      <a:pt x="194" y="178"/>
                    </a:lnTo>
                    <a:lnTo>
                      <a:pt x="192" y="172"/>
                    </a:lnTo>
                    <a:lnTo>
                      <a:pt x="198" y="169"/>
                    </a:lnTo>
                    <a:lnTo>
                      <a:pt x="203" y="165"/>
                    </a:lnTo>
                    <a:lnTo>
                      <a:pt x="206" y="160"/>
                    </a:lnTo>
                    <a:lnTo>
                      <a:pt x="210" y="155"/>
                    </a:lnTo>
                    <a:lnTo>
                      <a:pt x="212" y="150"/>
                    </a:lnTo>
                    <a:lnTo>
                      <a:pt x="192" y="150"/>
                    </a:lnTo>
                    <a:lnTo>
                      <a:pt x="180" y="155"/>
                    </a:lnTo>
                    <a:lnTo>
                      <a:pt x="166" y="157"/>
                    </a:lnTo>
                    <a:lnTo>
                      <a:pt x="150" y="155"/>
                    </a:lnTo>
                    <a:lnTo>
                      <a:pt x="140" y="150"/>
                    </a:lnTo>
                    <a:lnTo>
                      <a:pt x="135" y="150"/>
                    </a:lnTo>
                    <a:lnTo>
                      <a:pt x="135" y="146"/>
                    </a:lnTo>
                    <a:lnTo>
                      <a:pt x="140" y="144"/>
                    </a:lnTo>
                    <a:lnTo>
                      <a:pt x="144" y="143"/>
                    </a:lnTo>
                    <a:lnTo>
                      <a:pt x="145" y="141"/>
                    </a:lnTo>
                    <a:lnTo>
                      <a:pt x="149" y="139"/>
                    </a:lnTo>
                    <a:lnTo>
                      <a:pt x="150" y="134"/>
                    </a:lnTo>
                    <a:lnTo>
                      <a:pt x="147" y="134"/>
                    </a:lnTo>
                    <a:lnTo>
                      <a:pt x="147" y="130"/>
                    </a:lnTo>
                    <a:lnTo>
                      <a:pt x="152" y="130"/>
                    </a:lnTo>
                    <a:lnTo>
                      <a:pt x="156" y="129"/>
                    </a:lnTo>
                    <a:lnTo>
                      <a:pt x="159" y="129"/>
                    </a:lnTo>
                    <a:lnTo>
                      <a:pt x="163" y="127"/>
                    </a:lnTo>
                    <a:lnTo>
                      <a:pt x="161" y="125"/>
                    </a:lnTo>
                    <a:lnTo>
                      <a:pt x="159" y="123"/>
                    </a:lnTo>
                    <a:lnTo>
                      <a:pt x="157" y="122"/>
                    </a:lnTo>
                    <a:lnTo>
                      <a:pt x="157" y="120"/>
                    </a:lnTo>
                    <a:lnTo>
                      <a:pt x="156" y="118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61" y="113"/>
                    </a:lnTo>
                    <a:lnTo>
                      <a:pt x="163" y="111"/>
                    </a:lnTo>
                    <a:lnTo>
                      <a:pt x="182" y="117"/>
                    </a:lnTo>
                    <a:lnTo>
                      <a:pt x="198" y="123"/>
                    </a:lnTo>
                    <a:lnTo>
                      <a:pt x="212" y="130"/>
                    </a:lnTo>
                    <a:lnTo>
                      <a:pt x="227" y="136"/>
                    </a:lnTo>
                    <a:lnTo>
                      <a:pt x="246" y="137"/>
                    </a:lnTo>
                    <a:lnTo>
                      <a:pt x="243" y="129"/>
                    </a:lnTo>
                    <a:lnTo>
                      <a:pt x="240" y="122"/>
                    </a:lnTo>
                    <a:lnTo>
                      <a:pt x="238" y="117"/>
                    </a:lnTo>
                    <a:lnTo>
                      <a:pt x="236" y="104"/>
                    </a:lnTo>
                    <a:lnTo>
                      <a:pt x="240" y="103"/>
                    </a:lnTo>
                    <a:lnTo>
                      <a:pt x="243" y="101"/>
                    </a:lnTo>
                    <a:lnTo>
                      <a:pt x="248" y="101"/>
                    </a:lnTo>
                    <a:lnTo>
                      <a:pt x="255" y="101"/>
                    </a:lnTo>
                    <a:close/>
                    <a:moveTo>
                      <a:pt x="742" y="80"/>
                    </a:moveTo>
                    <a:lnTo>
                      <a:pt x="754" y="85"/>
                    </a:lnTo>
                    <a:lnTo>
                      <a:pt x="754" y="89"/>
                    </a:lnTo>
                    <a:lnTo>
                      <a:pt x="749" y="89"/>
                    </a:lnTo>
                    <a:lnTo>
                      <a:pt x="746" y="89"/>
                    </a:lnTo>
                    <a:lnTo>
                      <a:pt x="744" y="89"/>
                    </a:lnTo>
                    <a:lnTo>
                      <a:pt x="742" y="87"/>
                    </a:lnTo>
                    <a:lnTo>
                      <a:pt x="742" y="87"/>
                    </a:lnTo>
                    <a:lnTo>
                      <a:pt x="742" y="85"/>
                    </a:lnTo>
                    <a:lnTo>
                      <a:pt x="742" y="80"/>
                    </a:lnTo>
                    <a:close/>
                    <a:moveTo>
                      <a:pt x="140" y="80"/>
                    </a:moveTo>
                    <a:lnTo>
                      <a:pt x="140" y="87"/>
                    </a:lnTo>
                    <a:lnTo>
                      <a:pt x="140" y="92"/>
                    </a:lnTo>
                    <a:lnTo>
                      <a:pt x="142" y="97"/>
                    </a:lnTo>
                    <a:lnTo>
                      <a:pt x="140" y="101"/>
                    </a:lnTo>
                    <a:lnTo>
                      <a:pt x="140" y="104"/>
                    </a:lnTo>
                    <a:lnTo>
                      <a:pt x="135" y="108"/>
                    </a:lnTo>
                    <a:lnTo>
                      <a:pt x="130" y="111"/>
                    </a:lnTo>
                    <a:lnTo>
                      <a:pt x="124" y="115"/>
                    </a:lnTo>
                    <a:lnTo>
                      <a:pt x="121" y="120"/>
                    </a:lnTo>
                    <a:lnTo>
                      <a:pt x="114" y="117"/>
                    </a:lnTo>
                    <a:lnTo>
                      <a:pt x="110" y="115"/>
                    </a:lnTo>
                    <a:lnTo>
                      <a:pt x="107" y="113"/>
                    </a:lnTo>
                    <a:lnTo>
                      <a:pt x="105" y="111"/>
                    </a:lnTo>
                    <a:lnTo>
                      <a:pt x="102" y="108"/>
                    </a:lnTo>
                    <a:lnTo>
                      <a:pt x="100" y="125"/>
                    </a:lnTo>
                    <a:lnTo>
                      <a:pt x="95" y="134"/>
                    </a:lnTo>
                    <a:lnTo>
                      <a:pt x="82" y="137"/>
                    </a:lnTo>
                    <a:lnTo>
                      <a:pt x="72" y="137"/>
                    </a:lnTo>
                    <a:lnTo>
                      <a:pt x="61" y="137"/>
                    </a:lnTo>
                    <a:lnTo>
                      <a:pt x="48" y="137"/>
                    </a:lnTo>
                    <a:lnTo>
                      <a:pt x="48" y="123"/>
                    </a:lnTo>
                    <a:lnTo>
                      <a:pt x="67" y="110"/>
                    </a:lnTo>
                    <a:lnTo>
                      <a:pt x="88" y="97"/>
                    </a:lnTo>
                    <a:lnTo>
                      <a:pt x="112" y="87"/>
                    </a:lnTo>
                    <a:lnTo>
                      <a:pt x="140" y="80"/>
                    </a:lnTo>
                    <a:close/>
                    <a:moveTo>
                      <a:pt x="3671" y="80"/>
                    </a:moveTo>
                    <a:lnTo>
                      <a:pt x="3680" y="80"/>
                    </a:lnTo>
                    <a:lnTo>
                      <a:pt x="3683" y="89"/>
                    </a:lnTo>
                    <a:lnTo>
                      <a:pt x="3683" y="99"/>
                    </a:lnTo>
                    <a:lnTo>
                      <a:pt x="3683" y="111"/>
                    </a:lnTo>
                    <a:lnTo>
                      <a:pt x="3699" y="106"/>
                    </a:lnTo>
                    <a:lnTo>
                      <a:pt x="3711" y="99"/>
                    </a:lnTo>
                    <a:lnTo>
                      <a:pt x="3725" y="92"/>
                    </a:lnTo>
                    <a:lnTo>
                      <a:pt x="3725" y="146"/>
                    </a:lnTo>
                    <a:lnTo>
                      <a:pt x="3725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2" y="150"/>
                    </a:lnTo>
                    <a:lnTo>
                      <a:pt x="3709" y="150"/>
                    </a:lnTo>
                    <a:lnTo>
                      <a:pt x="3692" y="151"/>
                    </a:lnTo>
                    <a:lnTo>
                      <a:pt x="3675" y="153"/>
                    </a:lnTo>
                    <a:lnTo>
                      <a:pt x="3661" y="155"/>
                    </a:lnTo>
                    <a:lnTo>
                      <a:pt x="3650" y="157"/>
                    </a:lnTo>
                    <a:lnTo>
                      <a:pt x="3645" y="158"/>
                    </a:lnTo>
                    <a:lnTo>
                      <a:pt x="3633" y="148"/>
                    </a:lnTo>
                    <a:lnTo>
                      <a:pt x="3624" y="134"/>
                    </a:lnTo>
                    <a:lnTo>
                      <a:pt x="3619" y="115"/>
                    </a:lnTo>
                    <a:lnTo>
                      <a:pt x="3620" y="110"/>
                    </a:lnTo>
                    <a:lnTo>
                      <a:pt x="3622" y="106"/>
                    </a:lnTo>
                    <a:lnTo>
                      <a:pt x="3624" y="103"/>
                    </a:lnTo>
                    <a:lnTo>
                      <a:pt x="3626" y="99"/>
                    </a:lnTo>
                    <a:lnTo>
                      <a:pt x="3627" y="96"/>
                    </a:lnTo>
                    <a:lnTo>
                      <a:pt x="3634" y="92"/>
                    </a:lnTo>
                    <a:lnTo>
                      <a:pt x="3643" y="87"/>
                    </a:lnTo>
                    <a:lnTo>
                      <a:pt x="3657" y="82"/>
                    </a:lnTo>
                    <a:lnTo>
                      <a:pt x="3671" y="80"/>
                    </a:lnTo>
                    <a:close/>
                    <a:moveTo>
                      <a:pt x="458" y="73"/>
                    </a:moveTo>
                    <a:lnTo>
                      <a:pt x="461" y="83"/>
                    </a:lnTo>
                    <a:lnTo>
                      <a:pt x="468" y="87"/>
                    </a:lnTo>
                    <a:lnTo>
                      <a:pt x="479" y="87"/>
                    </a:lnTo>
                    <a:lnTo>
                      <a:pt x="496" y="85"/>
                    </a:lnTo>
                    <a:lnTo>
                      <a:pt x="496" y="89"/>
                    </a:lnTo>
                    <a:lnTo>
                      <a:pt x="498" y="94"/>
                    </a:lnTo>
                    <a:lnTo>
                      <a:pt x="500" y="99"/>
                    </a:lnTo>
                    <a:lnTo>
                      <a:pt x="500" y="103"/>
                    </a:lnTo>
                    <a:lnTo>
                      <a:pt x="500" y="108"/>
                    </a:lnTo>
                    <a:lnTo>
                      <a:pt x="500" y="111"/>
                    </a:lnTo>
                    <a:lnTo>
                      <a:pt x="519" y="122"/>
                    </a:lnTo>
                    <a:lnTo>
                      <a:pt x="541" y="127"/>
                    </a:lnTo>
                    <a:lnTo>
                      <a:pt x="566" y="127"/>
                    </a:lnTo>
                    <a:lnTo>
                      <a:pt x="590" y="127"/>
                    </a:lnTo>
                    <a:lnTo>
                      <a:pt x="617" y="125"/>
                    </a:lnTo>
                    <a:lnTo>
                      <a:pt x="639" y="127"/>
                    </a:lnTo>
                    <a:lnTo>
                      <a:pt x="639" y="132"/>
                    </a:lnTo>
                    <a:lnTo>
                      <a:pt x="641" y="137"/>
                    </a:lnTo>
                    <a:lnTo>
                      <a:pt x="643" y="141"/>
                    </a:lnTo>
                    <a:lnTo>
                      <a:pt x="643" y="143"/>
                    </a:lnTo>
                    <a:lnTo>
                      <a:pt x="643" y="146"/>
                    </a:lnTo>
                    <a:lnTo>
                      <a:pt x="643" y="150"/>
                    </a:lnTo>
                    <a:lnTo>
                      <a:pt x="639" y="162"/>
                    </a:lnTo>
                    <a:lnTo>
                      <a:pt x="629" y="162"/>
                    </a:lnTo>
                    <a:lnTo>
                      <a:pt x="617" y="160"/>
                    </a:lnTo>
                    <a:lnTo>
                      <a:pt x="608" y="158"/>
                    </a:lnTo>
                    <a:lnTo>
                      <a:pt x="604" y="158"/>
                    </a:lnTo>
                    <a:lnTo>
                      <a:pt x="601" y="160"/>
                    </a:lnTo>
                    <a:lnTo>
                      <a:pt x="599" y="164"/>
                    </a:lnTo>
                    <a:lnTo>
                      <a:pt x="597" y="165"/>
                    </a:lnTo>
                    <a:lnTo>
                      <a:pt x="594" y="165"/>
                    </a:lnTo>
                    <a:lnTo>
                      <a:pt x="592" y="167"/>
                    </a:lnTo>
                    <a:lnTo>
                      <a:pt x="587" y="169"/>
                    </a:lnTo>
                    <a:lnTo>
                      <a:pt x="582" y="169"/>
                    </a:lnTo>
                    <a:lnTo>
                      <a:pt x="576" y="171"/>
                    </a:lnTo>
                    <a:lnTo>
                      <a:pt x="573" y="172"/>
                    </a:lnTo>
                    <a:lnTo>
                      <a:pt x="568" y="172"/>
                    </a:lnTo>
                    <a:lnTo>
                      <a:pt x="562" y="172"/>
                    </a:lnTo>
                    <a:lnTo>
                      <a:pt x="559" y="167"/>
                    </a:lnTo>
                    <a:lnTo>
                      <a:pt x="557" y="162"/>
                    </a:lnTo>
                    <a:lnTo>
                      <a:pt x="554" y="158"/>
                    </a:lnTo>
                    <a:lnTo>
                      <a:pt x="554" y="162"/>
                    </a:lnTo>
                    <a:lnTo>
                      <a:pt x="550" y="165"/>
                    </a:lnTo>
                    <a:lnTo>
                      <a:pt x="548" y="169"/>
                    </a:lnTo>
                    <a:lnTo>
                      <a:pt x="547" y="172"/>
                    </a:lnTo>
                    <a:lnTo>
                      <a:pt x="538" y="172"/>
                    </a:lnTo>
                    <a:lnTo>
                      <a:pt x="534" y="167"/>
                    </a:lnTo>
                    <a:lnTo>
                      <a:pt x="531" y="160"/>
                    </a:lnTo>
                    <a:lnTo>
                      <a:pt x="528" y="153"/>
                    </a:lnTo>
                    <a:lnTo>
                      <a:pt x="526" y="158"/>
                    </a:lnTo>
                    <a:lnTo>
                      <a:pt x="524" y="162"/>
                    </a:lnTo>
                    <a:lnTo>
                      <a:pt x="522" y="164"/>
                    </a:lnTo>
                    <a:lnTo>
                      <a:pt x="522" y="164"/>
                    </a:lnTo>
                    <a:lnTo>
                      <a:pt x="519" y="164"/>
                    </a:lnTo>
                    <a:lnTo>
                      <a:pt x="515" y="162"/>
                    </a:lnTo>
                    <a:lnTo>
                      <a:pt x="512" y="160"/>
                    </a:lnTo>
                    <a:lnTo>
                      <a:pt x="510" y="158"/>
                    </a:lnTo>
                    <a:lnTo>
                      <a:pt x="510" y="157"/>
                    </a:lnTo>
                    <a:lnTo>
                      <a:pt x="510" y="155"/>
                    </a:lnTo>
                    <a:lnTo>
                      <a:pt x="510" y="153"/>
                    </a:lnTo>
                    <a:lnTo>
                      <a:pt x="510" y="151"/>
                    </a:lnTo>
                    <a:lnTo>
                      <a:pt x="508" y="150"/>
                    </a:lnTo>
                    <a:lnTo>
                      <a:pt x="507" y="150"/>
                    </a:lnTo>
                    <a:lnTo>
                      <a:pt x="505" y="151"/>
                    </a:lnTo>
                    <a:lnTo>
                      <a:pt x="501" y="151"/>
                    </a:lnTo>
                    <a:lnTo>
                      <a:pt x="496" y="153"/>
                    </a:lnTo>
                    <a:lnTo>
                      <a:pt x="493" y="153"/>
                    </a:lnTo>
                    <a:lnTo>
                      <a:pt x="487" y="155"/>
                    </a:lnTo>
                    <a:lnTo>
                      <a:pt x="486" y="153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9" y="150"/>
                    </a:lnTo>
                    <a:lnTo>
                      <a:pt x="475" y="148"/>
                    </a:lnTo>
                    <a:lnTo>
                      <a:pt x="473" y="146"/>
                    </a:lnTo>
                    <a:lnTo>
                      <a:pt x="475" y="136"/>
                    </a:lnTo>
                    <a:lnTo>
                      <a:pt x="473" y="129"/>
                    </a:lnTo>
                    <a:lnTo>
                      <a:pt x="470" y="123"/>
                    </a:lnTo>
                    <a:lnTo>
                      <a:pt x="466" y="115"/>
                    </a:lnTo>
                    <a:lnTo>
                      <a:pt x="466" y="104"/>
                    </a:lnTo>
                    <a:lnTo>
                      <a:pt x="449" y="103"/>
                    </a:lnTo>
                    <a:lnTo>
                      <a:pt x="433" y="97"/>
                    </a:lnTo>
                    <a:lnTo>
                      <a:pt x="419" y="92"/>
                    </a:lnTo>
                    <a:lnTo>
                      <a:pt x="418" y="90"/>
                    </a:lnTo>
                    <a:lnTo>
                      <a:pt x="418" y="89"/>
                    </a:lnTo>
                    <a:lnTo>
                      <a:pt x="418" y="87"/>
                    </a:lnTo>
                    <a:lnTo>
                      <a:pt x="416" y="85"/>
                    </a:lnTo>
                    <a:lnTo>
                      <a:pt x="416" y="80"/>
                    </a:lnTo>
                    <a:lnTo>
                      <a:pt x="423" y="78"/>
                    </a:lnTo>
                    <a:lnTo>
                      <a:pt x="432" y="78"/>
                    </a:lnTo>
                    <a:lnTo>
                      <a:pt x="442" y="76"/>
                    </a:lnTo>
                    <a:lnTo>
                      <a:pt x="445" y="75"/>
                    </a:lnTo>
                    <a:lnTo>
                      <a:pt x="449" y="75"/>
                    </a:lnTo>
                    <a:lnTo>
                      <a:pt x="452" y="73"/>
                    </a:lnTo>
                    <a:lnTo>
                      <a:pt x="458" y="73"/>
                    </a:lnTo>
                    <a:close/>
                    <a:moveTo>
                      <a:pt x="377" y="73"/>
                    </a:moveTo>
                    <a:lnTo>
                      <a:pt x="409" y="73"/>
                    </a:lnTo>
                    <a:lnTo>
                      <a:pt x="409" y="76"/>
                    </a:lnTo>
                    <a:lnTo>
                      <a:pt x="411" y="80"/>
                    </a:lnTo>
                    <a:lnTo>
                      <a:pt x="411" y="83"/>
                    </a:lnTo>
                    <a:lnTo>
                      <a:pt x="412" y="89"/>
                    </a:lnTo>
                    <a:lnTo>
                      <a:pt x="404" y="89"/>
                    </a:lnTo>
                    <a:lnTo>
                      <a:pt x="400" y="89"/>
                    </a:lnTo>
                    <a:lnTo>
                      <a:pt x="397" y="89"/>
                    </a:lnTo>
                    <a:lnTo>
                      <a:pt x="390" y="87"/>
                    </a:lnTo>
                    <a:lnTo>
                      <a:pt x="384" y="87"/>
                    </a:lnTo>
                    <a:lnTo>
                      <a:pt x="377" y="85"/>
                    </a:lnTo>
                    <a:lnTo>
                      <a:pt x="377" y="73"/>
                    </a:lnTo>
                    <a:close/>
                    <a:moveTo>
                      <a:pt x="301" y="69"/>
                    </a:moveTo>
                    <a:lnTo>
                      <a:pt x="308" y="73"/>
                    </a:lnTo>
                    <a:lnTo>
                      <a:pt x="315" y="76"/>
                    </a:lnTo>
                    <a:lnTo>
                      <a:pt x="318" y="82"/>
                    </a:lnTo>
                    <a:lnTo>
                      <a:pt x="322" y="89"/>
                    </a:lnTo>
                    <a:lnTo>
                      <a:pt x="323" y="96"/>
                    </a:lnTo>
                    <a:lnTo>
                      <a:pt x="313" y="96"/>
                    </a:lnTo>
                    <a:lnTo>
                      <a:pt x="313" y="92"/>
                    </a:lnTo>
                    <a:lnTo>
                      <a:pt x="308" y="89"/>
                    </a:lnTo>
                    <a:lnTo>
                      <a:pt x="306" y="85"/>
                    </a:lnTo>
                    <a:lnTo>
                      <a:pt x="304" y="82"/>
                    </a:lnTo>
                    <a:lnTo>
                      <a:pt x="302" y="76"/>
                    </a:lnTo>
                    <a:lnTo>
                      <a:pt x="301" y="69"/>
                    </a:lnTo>
                    <a:close/>
                    <a:moveTo>
                      <a:pt x="489" y="61"/>
                    </a:moveTo>
                    <a:lnTo>
                      <a:pt x="505" y="61"/>
                    </a:lnTo>
                    <a:lnTo>
                      <a:pt x="505" y="69"/>
                    </a:lnTo>
                    <a:lnTo>
                      <a:pt x="489" y="69"/>
                    </a:lnTo>
                    <a:lnTo>
                      <a:pt x="489" y="61"/>
                    </a:lnTo>
                    <a:close/>
                    <a:moveTo>
                      <a:pt x="192" y="61"/>
                    </a:moveTo>
                    <a:lnTo>
                      <a:pt x="201" y="62"/>
                    </a:lnTo>
                    <a:lnTo>
                      <a:pt x="208" y="62"/>
                    </a:lnTo>
                    <a:lnTo>
                      <a:pt x="215" y="64"/>
                    </a:lnTo>
                    <a:lnTo>
                      <a:pt x="220" y="66"/>
                    </a:lnTo>
                    <a:lnTo>
                      <a:pt x="217" y="71"/>
                    </a:lnTo>
                    <a:lnTo>
                      <a:pt x="213" y="76"/>
                    </a:lnTo>
                    <a:lnTo>
                      <a:pt x="210" y="80"/>
                    </a:lnTo>
                    <a:lnTo>
                      <a:pt x="205" y="85"/>
                    </a:lnTo>
                    <a:lnTo>
                      <a:pt x="199" y="89"/>
                    </a:lnTo>
                    <a:lnTo>
                      <a:pt x="194" y="90"/>
                    </a:lnTo>
                    <a:lnTo>
                      <a:pt x="191" y="90"/>
                    </a:lnTo>
                    <a:lnTo>
                      <a:pt x="185" y="89"/>
                    </a:lnTo>
                    <a:lnTo>
                      <a:pt x="182" y="85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8" y="73"/>
                    </a:lnTo>
                    <a:lnTo>
                      <a:pt x="185" y="68"/>
                    </a:lnTo>
                    <a:lnTo>
                      <a:pt x="192" y="61"/>
                    </a:lnTo>
                    <a:close/>
                    <a:moveTo>
                      <a:pt x="435" y="54"/>
                    </a:moveTo>
                    <a:lnTo>
                      <a:pt x="440" y="54"/>
                    </a:lnTo>
                    <a:lnTo>
                      <a:pt x="444" y="54"/>
                    </a:lnTo>
                    <a:lnTo>
                      <a:pt x="447" y="54"/>
                    </a:lnTo>
                    <a:lnTo>
                      <a:pt x="449" y="54"/>
                    </a:lnTo>
                    <a:lnTo>
                      <a:pt x="452" y="54"/>
                    </a:lnTo>
                    <a:lnTo>
                      <a:pt x="456" y="54"/>
                    </a:lnTo>
                    <a:lnTo>
                      <a:pt x="461" y="54"/>
                    </a:lnTo>
                    <a:lnTo>
                      <a:pt x="461" y="61"/>
                    </a:lnTo>
                    <a:lnTo>
                      <a:pt x="438" y="66"/>
                    </a:lnTo>
                    <a:lnTo>
                      <a:pt x="435" y="54"/>
                    </a:lnTo>
                    <a:close/>
                    <a:moveTo>
                      <a:pt x="220" y="43"/>
                    </a:moveTo>
                    <a:lnTo>
                      <a:pt x="227" y="45"/>
                    </a:lnTo>
                    <a:lnTo>
                      <a:pt x="234" y="47"/>
                    </a:lnTo>
                    <a:lnTo>
                      <a:pt x="240" y="50"/>
                    </a:lnTo>
                    <a:lnTo>
                      <a:pt x="236" y="50"/>
                    </a:lnTo>
                    <a:lnTo>
                      <a:pt x="227" y="54"/>
                    </a:lnTo>
                    <a:lnTo>
                      <a:pt x="217" y="54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8" y="50"/>
                    </a:lnTo>
                    <a:lnTo>
                      <a:pt x="212" y="47"/>
                    </a:lnTo>
                    <a:lnTo>
                      <a:pt x="217" y="45"/>
                    </a:lnTo>
                    <a:lnTo>
                      <a:pt x="220" y="43"/>
                    </a:lnTo>
                    <a:close/>
                    <a:moveTo>
                      <a:pt x="2671" y="41"/>
                    </a:moveTo>
                    <a:lnTo>
                      <a:pt x="2688" y="43"/>
                    </a:lnTo>
                    <a:lnTo>
                      <a:pt x="2692" y="47"/>
                    </a:lnTo>
                    <a:lnTo>
                      <a:pt x="2694" y="50"/>
                    </a:lnTo>
                    <a:lnTo>
                      <a:pt x="2697" y="54"/>
                    </a:lnTo>
                    <a:lnTo>
                      <a:pt x="2695" y="57"/>
                    </a:lnTo>
                    <a:lnTo>
                      <a:pt x="2695" y="59"/>
                    </a:lnTo>
                    <a:lnTo>
                      <a:pt x="2695" y="59"/>
                    </a:lnTo>
                    <a:lnTo>
                      <a:pt x="2694" y="61"/>
                    </a:lnTo>
                    <a:lnTo>
                      <a:pt x="2694" y="61"/>
                    </a:lnTo>
                    <a:lnTo>
                      <a:pt x="2683" y="75"/>
                    </a:lnTo>
                    <a:lnTo>
                      <a:pt x="2669" y="85"/>
                    </a:lnTo>
                    <a:lnTo>
                      <a:pt x="2653" y="94"/>
                    </a:lnTo>
                    <a:lnTo>
                      <a:pt x="2634" y="101"/>
                    </a:lnTo>
                    <a:lnTo>
                      <a:pt x="2617" y="108"/>
                    </a:lnTo>
                    <a:lnTo>
                      <a:pt x="2601" y="115"/>
                    </a:lnTo>
                    <a:lnTo>
                      <a:pt x="2584" y="129"/>
                    </a:lnTo>
                    <a:lnTo>
                      <a:pt x="2564" y="150"/>
                    </a:lnTo>
                    <a:lnTo>
                      <a:pt x="2544" y="174"/>
                    </a:lnTo>
                    <a:lnTo>
                      <a:pt x="2524" y="202"/>
                    </a:lnTo>
                    <a:lnTo>
                      <a:pt x="2509" y="230"/>
                    </a:lnTo>
                    <a:lnTo>
                      <a:pt x="2498" y="258"/>
                    </a:lnTo>
                    <a:lnTo>
                      <a:pt x="2493" y="284"/>
                    </a:lnTo>
                    <a:lnTo>
                      <a:pt x="2495" y="293"/>
                    </a:lnTo>
                    <a:lnTo>
                      <a:pt x="2502" y="303"/>
                    </a:lnTo>
                    <a:lnTo>
                      <a:pt x="2510" y="314"/>
                    </a:lnTo>
                    <a:lnTo>
                      <a:pt x="2521" y="322"/>
                    </a:lnTo>
                    <a:lnTo>
                      <a:pt x="2521" y="326"/>
                    </a:lnTo>
                    <a:lnTo>
                      <a:pt x="2516" y="326"/>
                    </a:lnTo>
                    <a:lnTo>
                      <a:pt x="2512" y="335"/>
                    </a:lnTo>
                    <a:lnTo>
                      <a:pt x="2498" y="329"/>
                    </a:lnTo>
                    <a:lnTo>
                      <a:pt x="2482" y="326"/>
                    </a:lnTo>
                    <a:lnTo>
                      <a:pt x="2477" y="312"/>
                    </a:lnTo>
                    <a:lnTo>
                      <a:pt x="2468" y="300"/>
                    </a:lnTo>
                    <a:lnTo>
                      <a:pt x="2460" y="291"/>
                    </a:lnTo>
                    <a:lnTo>
                      <a:pt x="2451" y="282"/>
                    </a:lnTo>
                    <a:lnTo>
                      <a:pt x="2444" y="268"/>
                    </a:lnTo>
                    <a:lnTo>
                      <a:pt x="2454" y="261"/>
                    </a:lnTo>
                    <a:lnTo>
                      <a:pt x="2460" y="258"/>
                    </a:lnTo>
                    <a:lnTo>
                      <a:pt x="2460" y="253"/>
                    </a:lnTo>
                    <a:lnTo>
                      <a:pt x="2458" y="249"/>
                    </a:lnTo>
                    <a:lnTo>
                      <a:pt x="2456" y="242"/>
                    </a:lnTo>
                    <a:lnTo>
                      <a:pt x="2458" y="235"/>
                    </a:lnTo>
                    <a:lnTo>
                      <a:pt x="2463" y="226"/>
                    </a:lnTo>
                    <a:lnTo>
                      <a:pt x="2470" y="221"/>
                    </a:lnTo>
                    <a:lnTo>
                      <a:pt x="2477" y="214"/>
                    </a:lnTo>
                    <a:lnTo>
                      <a:pt x="2482" y="204"/>
                    </a:lnTo>
                    <a:lnTo>
                      <a:pt x="2479" y="202"/>
                    </a:lnTo>
                    <a:lnTo>
                      <a:pt x="2475" y="200"/>
                    </a:lnTo>
                    <a:lnTo>
                      <a:pt x="2475" y="199"/>
                    </a:lnTo>
                    <a:lnTo>
                      <a:pt x="2474" y="199"/>
                    </a:lnTo>
                    <a:lnTo>
                      <a:pt x="2474" y="197"/>
                    </a:lnTo>
                    <a:lnTo>
                      <a:pt x="2474" y="195"/>
                    </a:lnTo>
                    <a:lnTo>
                      <a:pt x="2482" y="186"/>
                    </a:lnTo>
                    <a:lnTo>
                      <a:pt x="2491" y="178"/>
                    </a:lnTo>
                    <a:lnTo>
                      <a:pt x="2496" y="165"/>
                    </a:lnTo>
                    <a:lnTo>
                      <a:pt x="2498" y="162"/>
                    </a:lnTo>
                    <a:lnTo>
                      <a:pt x="2496" y="157"/>
                    </a:lnTo>
                    <a:lnTo>
                      <a:pt x="2496" y="153"/>
                    </a:lnTo>
                    <a:lnTo>
                      <a:pt x="2495" y="151"/>
                    </a:lnTo>
                    <a:lnTo>
                      <a:pt x="2495" y="146"/>
                    </a:lnTo>
                    <a:lnTo>
                      <a:pt x="2495" y="143"/>
                    </a:lnTo>
                    <a:lnTo>
                      <a:pt x="2496" y="137"/>
                    </a:lnTo>
                    <a:lnTo>
                      <a:pt x="2510" y="122"/>
                    </a:lnTo>
                    <a:lnTo>
                      <a:pt x="2528" y="106"/>
                    </a:lnTo>
                    <a:lnTo>
                      <a:pt x="2550" y="90"/>
                    </a:lnTo>
                    <a:lnTo>
                      <a:pt x="2573" y="78"/>
                    </a:lnTo>
                    <a:lnTo>
                      <a:pt x="2592" y="69"/>
                    </a:lnTo>
                    <a:lnTo>
                      <a:pt x="2624" y="69"/>
                    </a:lnTo>
                    <a:lnTo>
                      <a:pt x="2634" y="64"/>
                    </a:lnTo>
                    <a:lnTo>
                      <a:pt x="2641" y="59"/>
                    </a:lnTo>
                    <a:lnTo>
                      <a:pt x="2646" y="52"/>
                    </a:lnTo>
                    <a:lnTo>
                      <a:pt x="2652" y="48"/>
                    </a:lnTo>
                    <a:lnTo>
                      <a:pt x="2659" y="45"/>
                    </a:lnTo>
                    <a:lnTo>
                      <a:pt x="2671" y="41"/>
                    </a:lnTo>
                    <a:close/>
                    <a:moveTo>
                      <a:pt x="400" y="15"/>
                    </a:moveTo>
                    <a:lnTo>
                      <a:pt x="416" y="15"/>
                    </a:lnTo>
                    <a:lnTo>
                      <a:pt x="421" y="22"/>
                    </a:lnTo>
                    <a:lnTo>
                      <a:pt x="428" y="29"/>
                    </a:lnTo>
                    <a:lnTo>
                      <a:pt x="435" y="34"/>
                    </a:lnTo>
                    <a:lnTo>
                      <a:pt x="432" y="38"/>
                    </a:lnTo>
                    <a:lnTo>
                      <a:pt x="430" y="40"/>
                    </a:lnTo>
                    <a:lnTo>
                      <a:pt x="428" y="41"/>
                    </a:lnTo>
                    <a:lnTo>
                      <a:pt x="426" y="45"/>
                    </a:lnTo>
                    <a:lnTo>
                      <a:pt x="425" y="48"/>
                    </a:lnTo>
                    <a:lnTo>
                      <a:pt x="423" y="54"/>
                    </a:lnTo>
                    <a:lnTo>
                      <a:pt x="418" y="54"/>
                    </a:lnTo>
                    <a:lnTo>
                      <a:pt x="411" y="54"/>
                    </a:lnTo>
                    <a:lnTo>
                      <a:pt x="407" y="52"/>
                    </a:lnTo>
                    <a:lnTo>
                      <a:pt x="402" y="52"/>
                    </a:lnTo>
                    <a:lnTo>
                      <a:pt x="397" y="50"/>
                    </a:lnTo>
                    <a:lnTo>
                      <a:pt x="397" y="43"/>
                    </a:lnTo>
                    <a:lnTo>
                      <a:pt x="398" y="38"/>
                    </a:lnTo>
                    <a:lnTo>
                      <a:pt x="400" y="31"/>
                    </a:lnTo>
                    <a:lnTo>
                      <a:pt x="400" y="24"/>
                    </a:lnTo>
                    <a:lnTo>
                      <a:pt x="400" y="15"/>
                    </a:lnTo>
                    <a:close/>
                    <a:moveTo>
                      <a:pt x="3165" y="0"/>
                    </a:moveTo>
                    <a:lnTo>
                      <a:pt x="3184" y="0"/>
                    </a:lnTo>
                    <a:lnTo>
                      <a:pt x="3188" y="5"/>
                    </a:lnTo>
                    <a:lnTo>
                      <a:pt x="3189" y="7"/>
                    </a:lnTo>
                    <a:lnTo>
                      <a:pt x="3191" y="10"/>
                    </a:lnTo>
                    <a:lnTo>
                      <a:pt x="3195" y="14"/>
                    </a:lnTo>
                    <a:lnTo>
                      <a:pt x="3196" y="19"/>
                    </a:lnTo>
                    <a:lnTo>
                      <a:pt x="3191" y="21"/>
                    </a:lnTo>
                    <a:lnTo>
                      <a:pt x="3189" y="22"/>
                    </a:lnTo>
                    <a:lnTo>
                      <a:pt x="3186" y="24"/>
                    </a:lnTo>
                    <a:lnTo>
                      <a:pt x="3184" y="27"/>
                    </a:lnTo>
                    <a:lnTo>
                      <a:pt x="3182" y="29"/>
                    </a:lnTo>
                    <a:lnTo>
                      <a:pt x="3181" y="34"/>
                    </a:lnTo>
                    <a:lnTo>
                      <a:pt x="3195" y="38"/>
                    </a:lnTo>
                    <a:lnTo>
                      <a:pt x="3202" y="41"/>
                    </a:lnTo>
                    <a:lnTo>
                      <a:pt x="3209" y="48"/>
                    </a:lnTo>
                    <a:lnTo>
                      <a:pt x="3216" y="57"/>
                    </a:lnTo>
                    <a:lnTo>
                      <a:pt x="3228" y="52"/>
                    </a:lnTo>
                    <a:lnTo>
                      <a:pt x="3240" y="50"/>
                    </a:lnTo>
                    <a:lnTo>
                      <a:pt x="3254" y="48"/>
                    </a:lnTo>
                    <a:lnTo>
                      <a:pt x="3270" y="43"/>
                    </a:lnTo>
                    <a:lnTo>
                      <a:pt x="3271" y="41"/>
                    </a:lnTo>
                    <a:lnTo>
                      <a:pt x="3271" y="41"/>
                    </a:lnTo>
                    <a:lnTo>
                      <a:pt x="3273" y="43"/>
                    </a:lnTo>
                    <a:lnTo>
                      <a:pt x="3273" y="45"/>
                    </a:lnTo>
                    <a:lnTo>
                      <a:pt x="3273" y="47"/>
                    </a:lnTo>
                    <a:lnTo>
                      <a:pt x="3287" y="54"/>
                    </a:lnTo>
                    <a:lnTo>
                      <a:pt x="3298" y="62"/>
                    </a:lnTo>
                    <a:lnTo>
                      <a:pt x="3306" y="73"/>
                    </a:lnTo>
                    <a:lnTo>
                      <a:pt x="3315" y="85"/>
                    </a:lnTo>
                    <a:lnTo>
                      <a:pt x="3315" y="108"/>
                    </a:lnTo>
                    <a:lnTo>
                      <a:pt x="3303" y="117"/>
                    </a:lnTo>
                    <a:lnTo>
                      <a:pt x="3298" y="125"/>
                    </a:lnTo>
                    <a:lnTo>
                      <a:pt x="3294" y="134"/>
                    </a:lnTo>
                    <a:lnTo>
                      <a:pt x="3289" y="143"/>
                    </a:lnTo>
                    <a:lnTo>
                      <a:pt x="3275" y="151"/>
                    </a:lnTo>
                    <a:lnTo>
                      <a:pt x="3259" y="160"/>
                    </a:lnTo>
                    <a:lnTo>
                      <a:pt x="3243" y="171"/>
                    </a:lnTo>
                    <a:lnTo>
                      <a:pt x="3231" y="185"/>
                    </a:lnTo>
                    <a:lnTo>
                      <a:pt x="3235" y="185"/>
                    </a:lnTo>
                    <a:lnTo>
                      <a:pt x="3247" y="178"/>
                    </a:lnTo>
                    <a:lnTo>
                      <a:pt x="3261" y="176"/>
                    </a:lnTo>
                    <a:lnTo>
                      <a:pt x="3277" y="178"/>
                    </a:lnTo>
                    <a:lnTo>
                      <a:pt x="3277" y="181"/>
                    </a:lnTo>
                    <a:lnTo>
                      <a:pt x="3275" y="185"/>
                    </a:lnTo>
                    <a:lnTo>
                      <a:pt x="3275" y="186"/>
                    </a:lnTo>
                    <a:lnTo>
                      <a:pt x="3275" y="188"/>
                    </a:lnTo>
                    <a:lnTo>
                      <a:pt x="3275" y="188"/>
                    </a:lnTo>
                    <a:lnTo>
                      <a:pt x="3275" y="190"/>
                    </a:lnTo>
                    <a:lnTo>
                      <a:pt x="3277" y="190"/>
                    </a:lnTo>
                    <a:lnTo>
                      <a:pt x="3280" y="192"/>
                    </a:lnTo>
                    <a:lnTo>
                      <a:pt x="3285" y="186"/>
                    </a:lnTo>
                    <a:lnTo>
                      <a:pt x="3292" y="181"/>
                    </a:lnTo>
                    <a:lnTo>
                      <a:pt x="3299" y="176"/>
                    </a:lnTo>
                    <a:lnTo>
                      <a:pt x="3308" y="172"/>
                    </a:lnTo>
                    <a:lnTo>
                      <a:pt x="3308" y="178"/>
                    </a:lnTo>
                    <a:lnTo>
                      <a:pt x="3305" y="183"/>
                    </a:lnTo>
                    <a:lnTo>
                      <a:pt x="3303" y="188"/>
                    </a:lnTo>
                    <a:lnTo>
                      <a:pt x="3301" y="195"/>
                    </a:lnTo>
                    <a:lnTo>
                      <a:pt x="3299" y="204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3" y="206"/>
                    </a:lnTo>
                    <a:lnTo>
                      <a:pt x="3303" y="207"/>
                    </a:lnTo>
                    <a:lnTo>
                      <a:pt x="3312" y="207"/>
                    </a:lnTo>
                    <a:lnTo>
                      <a:pt x="3312" y="195"/>
                    </a:lnTo>
                    <a:lnTo>
                      <a:pt x="3329" y="193"/>
                    </a:lnTo>
                    <a:lnTo>
                      <a:pt x="3345" y="193"/>
                    </a:lnTo>
                    <a:lnTo>
                      <a:pt x="3357" y="195"/>
                    </a:lnTo>
                    <a:lnTo>
                      <a:pt x="3369" y="204"/>
                    </a:lnTo>
                    <a:lnTo>
                      <a:pt x="3369" y="206"/>
                    </a:lnTo>
                    <a:lnTo>
                      <a:pt x="3369" y="211"/>
                    </a:lnTo>
                    <a:lnTo>
                      <a:pt x="3371" y="216"/>
                    </a:lnTo>
                    <a:lnTo>
                      <a:pt x="3371" y="221"/>
                    </a:lnTo>
                    <a:lnTo>
                      <a:pt x="3373" y="226"/>
                    </a:lnTo>
                    <a:lnTo>
                      <a:pt x="3423" y="230"/>
                    </a:lnTo>
                    <a:lnTo>
                      <a:pt x="3427" y="219"/>
                    </a:lnTo>
                    <a:lnTo>
                      <a:pt x="3427" y="216"/>
                    </a:lnTo>
                    <a:lnTo>
                      <a:pt x="3427" y="214"/>
                    </a:lnTo>
                    <a:lnTo>
                      <a:pt x="3427" y="211"/>
                    </a:lnTo>
                    <a:lnTo>
                      <a:pt x="3427" y="206"/>
                    </a:lnTo>
                    <a:lnTo>
                      <a:pt x="3427" y="200"/>
                    </a:lnTo>
                    <a:lnTo>
                      <a:pt x="3430" y="199"/>
                    </a:lnTo>
                    <a:lnTo>
                      <a:pt x="3430" y="199"/>
                    </a:lnTo>
                    <a:lnTo>
                      <a:pt x="3432" y="199"/>
                    </a:lnTo>
                    <a:lnTo>
                      <a:pt x="3432" y="197"/>
                    </a:lnTo>
                    <a:lnTo>
                      <a:pt x="3434" y="195"/>
                    </a:lnTo>
                    <a:lnTo>
                      <a:pt x="3444" y="200"/>
                    </a:lnTo>
                    <a:lnTo>
                      <a:pt x="3455" y="206"/>
                    </a:lnTo>
                    <a:lnTo>
                      <a:pt x="3465" y="211"/>
                    </a:lnTo>
                    <a:lnTo>
                      <a:pt x="3476" y="202"/>
                    </a:lnTo>
                    <a:lnTo>
                      <a:pt x="3488" y="197"/>
                    </a:lnTo>
                    <a:lnTo>
                      <a:pt x="3507" y="195"/>
                    </a:lnTo>
                    <a:lnTo>
                      <a:pt x="3507" y="200"/>
                    </a:lnTo>
                    <a:lnTo>
                      <a:pt x="3510" y="200"/>
                    </a:lnTo>
                    <a:lnTo>
                      <a:pt x="3519" y="235"/>
                    </a:lnTo>
                    <a:lnTo>
                      <a:pt x="3507" y="247"/>
                    </a:lnTo>
                    <a:lnTo>
                      <a:pt x="3500" y="265"/>
                    </a:lnTo>
                    <a:lnTo>
                      <a:pt x="3502" y="268"/>
                    </a:lnTo>
                    <a:lnTo>
                      <a:pt x="3504" y="272"/>
                    </a:lnTo>
                    <a:lnTo>
                      <a:pt x="3504" y="275"/>
                    </a:lnTo>
                    <a:lnTo>
                      <a:pt x="3505" y="279"/>
                    </a:lnTo>
                    <a:lnTo>
                      <a:pt x="3507" y="284"/>
                    </a:lnTo>
                    <a:lnTo>
                      <a:pt x="3516" y="293"/>
                    </a:lnTo>
                    <a:lnTo>
                      <a:pt x="3528" y="300"/>
                    </a:lnTo>
                    <a:lnTo>
                      <a:pt x="3538" y="307"/>
                    </a:lnTo>
                    <a:lnTo>
                      <a:pt x="3538" y="307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2" y="303"/>
                    </a:lnTo>
                    <a:lnTo>
                      <a:pt x="3547" y="295"/>
                    </a:lnTo>
                    <a:lnTo>
                      <a:pt x="3551" y="284"/>
                    </a:lnTo>
                    <a:lnTo>
                      <a:pt x="3554" y="274"/>
                    </a:lnTo>
                    <a:lnTo>
                      <a:pt x="3561" y="265"/>
                    </a:lnTo>
                    <a:lnTo>
                      <a:pt x="3561" y="274"/>
                    </a:lnTo>
                    <a:lnTo>
                      <a:pt x="3563" y="281"/>
                    </a:lnTo>
                    <a:lnTo>
                      <a:pt x="3566" y="286"/>
                    </a:lnTo>
                    <a:lnTo>
                      <a:pt x="3572" y="289"/>
                    </a:lnTo>
                    <a:lnTo>
                      <a:pt x="3579" y="291"/>
                    </a:lnTo>
                    <a:lnTo>
                      <a:pt x="3587" y="293"/>
                    </a:lnTo>
                    <a:lnTo>
                      <a:pt x="3600" y="272"/>
                    </a:lnTo>
                    <a:lnTo>
                      <a:pt x="3605" y="277"/>
                    </a:lnTo>
                    <a:lnTo>
                      <a:pt x="3610" y="281"/>
                    </a:lnTo>
                    <a:lnTo>
                      <a:pt x="3613" y="286"/>
                    </a:lnTo>
                    <a:lnTo>
                      <a:pt x="3619" y="289"/>
                    </a:lnTo>
                    <a:lnTo>
                      <a:pt x="3626" y="293"/>
                    </a:lnTo>
                    <a:lnTo>
                      <a:pt x="3629" y="289"/>
                    </a:lnTo>
                    <a:lnTo>
                      <a:pt x="3633" y="286"/>
                    </a:lnTo>
                    <a:lnTo>
                      <a:pt x="3636" y="286"/>
                    </a:lnTo>
                    <a:lnTo>
                      <a:pt x="3638" y="286"/>
                    </a:lnTo>
                    <a:lnTo>
                      <a:pt x="3643" y="286"/>
                    </a:lnTo>
                    <a:lnTo>
                      <a:pt x="3647" y="288"/>
                    </a:lnTo>
                    <a:lnTo>
                      <a:pt x="3654" y="288"/>
                    </a:lnTo>
                    <a:lnTo>
                      <a:pt x="3652" y="270"/>
                    </a:lnTo>
                    <a:lnTo>
                      <a:pt x="3648" y="258"/>
                    </a:lnTo>
                    <a:lnTo>
                      <a:pt x="3645" y="242"/>
                    </a:lnTo>
                    <a:lnTo>
                      <a:pt x="3657" y="239"/>
                    </a:lnTo>
                    <a:lnTo>
                      <a:pt x="3668" y="235"/>
                    </a:lnTo>
                    <a:lnTo>
                      <a:pt x="3685" y="235"/>
                    </a:lnTo>
                    <a:lnTo>
                      <a:pt x="3704" y="237"/>
                    </a:lnTo>
                    <a:lnTo>
                      <a:pt x="3723" y="242"/>
                    </a:lnTo>
                    <a:lnTo>
                      <a:pt x="3741" y="247"/>
                    </a:lnTo>
                    <a:lnTo>
                      <a:pt x="3757" y="253"/>
                    </a:lnTo>
                    <a:lnTo>
                      <a:pt x="3764" y="258"/>
                    </a:lnTo>
                    <a:lnTo>
                      <a:pt x="3767" y="261"/>
                    </a:lnTo>
                    <a:lnTo>
                      <a:pt x="3769" y="267"/>
                    </a:lnTo>
                    <a:lnTo>
                      <a:pt x="3769" y="270"/>
                    </a:lnTo>
                    <a:lnTo>
                      <a:pt x="3771" y="272"/>
                    </a:lnTo>
                    <a:lnTo>
                      <a:pt x="3771" y="275"/>
                    </a:lnTo>
                    <a:lnTo>
                      <a:pt x="3774" y="277"/>
                    </a:lnTo>
                    <a:lnTo>
                      <a:pt x="3778" y="279"/>
                    </a:lnTo>
                    <a:lnTo>
                      <a:pt x="3783" y="281"/>
                    </a:lnTo>
                    <a:lnTo>
                      <a:pt x="3793" y="277"/>
                    </a:lnTo>
                    <a:lnTo>
                      <a:pt x="3805" y="277"/>
                    </a:lnTo>
                    <a:lnTo>
                      <a:pt x="3818" y="277"/>
                    </a:lnTo>
                    <a:lnTo>
                      <a:pt x="3823" y="288"/>
                    </a:lnTo>
                    <a:lnTo>
                      <a:pt x="3830" y="298"/>
                    </a:lnTo>
                    <a:lnTo>
                      <a:pt x="3840" y="307"/>
                    </a:lnTo>
                    <a:lnTo>
                      <a:pt x="3853" y="312"/>
                    </a:lnTo>
                    <a:lnTo>
                      <a:pt x="3865" y="307"/>
                    </a:lnTo>
                    <a:lnTo>
                      <a:pt x="3882" y="307"/>
                    </a:lnTo>
                    <a:lnTo>
                      <a:pt x="3898" y="309"/>
                    </a:lnTo>
                    <a:lnTo>
                      <a:pt x="3914" y="312"/>
                    </a:lnTo>
                    <a:lnTo>
                      <a:pt x="3926" y="315"/>
                    </a:lnTo>
                    <a:lnTo>
                      <a:pt x="3931" y="331"/>
                    </a:lnTo>
                    <a:lnTo>
                      <a:pt x="3933" y="345"/>
                    </a:lnTo>
                    <a:lnTo>
                      <a:pt x="3936" y="357"/>
                    </a:lnTo>
                    <a:lnTo>
                      <a:pt x="3940" y="359"/>
                    </a:lnTo>
                    <a:lnTo>
                      <a:pt x="3942" y="363"/>
                    </a:lnTo>
                    <a:lnTo>
                      <a:pt x="3945" y="364"/>
                    </a:lnTo>
                    <a:lnTo>
                      <a:pt x="3978" y="361"/>
                    </a:lnTo>
                    <a:lnTo>
                      <a:pt x="4011" y="361"/>
                    </a:lnTo>
                    <a:lnTo>
                      <a:pt x="4045" y="361"/>
                    </a:lnTo>
                    <a:lnTo>
                      <a:pt x="4048" y="368"/>
                    </a:lnTo>
                    <a:lnTo>
                      <a:pt x="4053" y="373"/>
                    </a:lnTo>
                    <a:lnTo>
                      <a:pt x="4059" y="380"/>
                    </a:lnTo>
                    <a:lnTo>
                      <a:pt x="4064" y="384"/>
                    </a:lnTo>
                    <a:lnTo>
                      <a:pt x="4071" y="389"/>
                    </a:lnTo>
                    <a:lnTo>
                      <a:pt x="4071" y="384"/>
                    </a:lnTo>
                    <a:lnTo>
                      <a:pt x="4073" y="382"/>
                    </a:lnTo>
                    <a:lnTo>
                      <a:pt x="4074" y="378"/>
                    </a:lnTo>
                    <a:lnTo>
                      <a:pt x="4074" y="375"/>
                    </a:lnTo>
                    <a:lnTo>
                      <a:pt x="4076" y="370"/>
                    </a:lnTo>
                    <a:lnTo>
                      <a:pt x="4073" y="364"/>
                    </a:lnTo>
                    <a:lnTo>
                      <a:pt x="4071" y="361"/>
                    </a:lnTo>
                    <a:lnTo>
                      <a:pt x="4069" y="359"/>
                    </a:lnTo>
                    <a:lnTo>
                      <a:pt x="4069" y="356"/>
                    </a:lnTo>
                    <a:lnTo>
                      <a:pt x="4071" y="352"/>
                    </a:lnTo>
                    <a:lnTo>
                      <a:pt x="4071" y="347"/>
                    </a:lnTo>
                    <a:lnTo>
                      <a:pt x="4071" y="342"/>
                    </a:lnTo>
                    <a:lnTo>
                      <a:pt x="4088" y="345"/>
                    </a:lnTo>
                    <a:lnTo>
                      <a:pt x="4100" y="352"/>
                    </a:lnTo>
                    <a:lnTo>
                      <a:pt x="4114" y="357"/>
                    </a:lnTo>
                    <a:lnTo>
                      <a:pt x="4120" y="357"/>
                    </a:lnTo>
                    <a:lnTo>
                      <a:pt x="4125" y="357"/>
                    </a:lnTo>
                    <a:lnTo>
                      <a:pt x="4130" y="356"/>
                    </a:lnTo>
                    <a:lnTo>
                      <a:pt x="4134" y="352"/>
                    </a:lnTo>
                    <a:lnTo>
                      <a:pt x="4137" y="350"/>
                    </a:lnTo>
                    <a:lnTo>
                      <a:pt x="4141" y="349"/>
                    </a:lnTo>
                    <a:lnTo>
                      <a:pt x="4198" y="373"/>
                    </a:lnTo>
                    <a:lnTo>
                      <a:pt x="4230" y="406"/>
                    </a:lnTo>
                    <a:lnTo>
                      <a:pt x="4235" y="410"/>
                    </a:lnTo>
                    <a:lnTo>
                      <a:pt x="4240" y="410"/>
                    </a:lnTo>
                    <a:lnTo>
                      <a:pt x="4245" y="411"/>
                    </a:lnTo>
                    <a:lnTo>
                      <a:pt x="4251" y="411"/>
                    </a:lnTo>
                    <a:lnTo>
                      <a:pt x="4256" y="415"/>
                    </a:lnTo>
                    <a:lnTo>
                      <a:pt x="4266" y="424"/>
                    </a:lnTo>
                    <a:lnTo>
                      <a:pt x="4273" y="434"/>
                    </a:lnTo>
                    <a:lnTo>
                      <a:pt x="4280" y="443"/>
                    </a:lnTo>
                    <a:lnTo>
                      <a:pt x="4289" y="450"/>
                    </a:lnTo>
                    <a:lnTo>
                      <a:pt x="4306" y="453"/>
                    </a:lnTo>
                    <a:lnTo>
                      <a:pt x="4308" y="452"/>
                    </a:lnTo>
                    <a:lnTo>
                      <a:pt x="4310" y="452"/>
                    </a:lnTo>
                    <a:lnTo>
                      <a:pt x="4312" y="450"/>
                    </a:lnTo>
                    <a:lnTo>
                      <a:pt x="4313" y="450"/>
                    </a:lnTo>
                    <a:lnTo>
                      <a:pt x="4317" y="450"/>
                    </a:lnTo>
                    <a:lnTo>
                      <a:pt x="4327" y="462"/>
                    </a:lnTo>
                    <a:lnTo>
                      <a:pt x="4338" y="474"/>
                    </a:lnTo>
                    <a:lnTo>
                      <a:pt x="4347" y="487"/>
                    </a:lnTo>
                    <a:lnTo>
                      <a:pt x="4352" y="504"/>
                    </a:lnTo>
                    <a:lnTo>
                      <a:pt x="4317" y="504"/>
                    </a:lnTo>
                    <a:lnTo>
                      <a:pt x="4315" y="507"/>
                    </a:lnTo>
                    <a:lnTo>
                      <a:pt x="4312" y="511"/>
                    </a:lnTo>
                    <a:lnTo>
                      <a:pt x="4310" y="513"/>
                    </a:lnTo>
                    <a:lnTo>
                      <a:pt x="4308" y="518"/>
                    </a:lnTo>
                    <a:lnTo>
                      <a:pt x="4306" y="523"/>
                    </a:lnTo>
                    <a:lnTo>
                      <a:pt x="4310" y="525"/>
                    </a:lnTo>
                    <a:lnTo>
                      <a:pt x="4312" y="527"/>
                    </a:lnTo>
                    <a:lnTo>
                      <a:pt x="4313" y="528"/>
                    </a:lnTo>
                    <a:lnTo>
                      <a:pt x="4315" y="532"/>
                    </a:lnTo>
                    <a:lnTo>
                      <a:pt x="4315" y="534"/>
                    </a:lnTo>
                    <a:lnTo>
                      <a:pt x="4313" y="537"/>
                    </a:lnTo>
                    <a:lnTo>
                      <a:pt x="4310" y="542"/>
                    </a:lnTo>
                    <a:lnTo>
                      <a:pt x="4308" y="544"/>
                    </a:lnTo>
                    <a:lnTo>
                      <a:pt x="4305" y="546"/>
                    </a:lnTo>
                    <a:lnTo>
                      <a:pt x="4301" y="546"/>
                    </a:lnTo>
                    <a:lnTo>
                      <a:pt x="4298" y="546"/>
                    </a:lnTo>
                    <a:lnTo>
                      <a:pt x="4291" y="546"/>
                    </a:lnTo>
                    <a:lnTo>
                      <a:pt x="4284" y="535"/>
                    </a:lnTo>
                    <a:lnTo>
                      <a:pt x="4273" y="530"/>
                    </a:lnTo>
                    <a:lnTo>
                      <a:pt x="4259" y="527"/>
                    </a:lnTo>
                    <a:lnTo>
                      <a:pt x="4259" y="514"/>
                    </a:lnTo>
                    <a:lnTo>
                      <a:pt x="4256" y="513"/>
                    </a:lnTo>
                    <a:lnTo>
                      <a:pt x="4252" y="511"/>
                    </a:lnTo>
                    <a:lnTo>
                      <a:pt x="4251" y="509"/>
                    </a:lnTo>
                    <a:lnTo>
                      <a:pt x="4247" y="507"/>
                    </a:lnTo>
                    <a:lnTo>
                      <a:pt x="4240" y="507"/>
                    </a:lnTo>
                    <a:lnTo>
                      <a:pt x="4238" y="507"/>
                    </a:lnTo>
                    <a:lnTo>
                      <a:pt x="4237" y="509"/>
                    </a:lnTo>
                    <a:lnTo>
                      <a:pt x="4235" y="509"/>
                    </a:lnTo>
                    <a:lnTo>
                      <a:pt x="4233" y="509"/>
                    </a:lnTo>
                    <a:lnTo>
                      <a:pt x="4230" y="511"/>
                    </a:lnTo>
                    <a:lnTo>
                      <a:pt x="4226" y="504"/>
                    </a:lnTo>
                    <a:lnTo>
                      <a:pt x="4221" y="497"/>
                    </a:lnTo>
                    <a:lnTo>
                      <a:pt x="4217" y="492"/>
                    </a:lnTo>
                    <a:lnTo>
                      <a:pt x="4217" y="504"/>
                    </a:lnTo>
                    <a:lnTo>
                      <a:pt x="4214" y="518"/>
                    </a:lnTo>
                    <a:lnTo>
                      <a:pt x="4210" y="530"/>
                    </a:lnTo>
                    <a:lnTo>
                      <a:pt x="4202" y="537"/>
                    </a:lnTo>
                    <a:lnTo>
                      <a:pt x="4198" y="539"/>
                    </a:lnTo>
                    <a:lnTo>
                      <a:pt x="4195" y="539"/>
                    </a:lnTo>
                    <a:lnTo>
                      <a:pt x="4193" y="539"/>
                    </a:lnTo>
                    <a:lnTo>
                      <a:pt x="4191" y="539"/>
                    </a:lnTo>
                    <a:lnTo>
                      <a:pt x="4189" y="537"/>
                    </a:lnTo>
                    <a:lnTo>
                      <a:pt x="4188" y="537"/>
                    </a:lnTo>
                    <a:lnTo>
                      <a:pt x="4186" y="537"/>
                    </a:lnTo>
                    <a:lnTo>
                      <a:pt x="4184" y="539"/>
                    </a:lnTo>
                    <a:lnTo>
                      <a:pt x="4182" y="541"/>
                    </a:lnTo>
                    <a:lnTo>
                      <a:pt x="4179" y="546"/>
                    </a:lnTo>
                    <a:lnTo>
                      <a:pt x="4189" y="558"/>
                    </a:lnTo>
                    <a:lnTo>
                      <a:pt x="4200" y="579"/>
                    </a:lnTo>
                    <a:lnTo>
                      <a:pt x="4205" y="603"/>
                    </a:lnTo>
                    <a:lnTo>
                      <a:pt x="4202" y="603"/>
                    </a:lnTo>
                    <a:lnTo>
                      <a:pt x="4200" y="605"/>
                    </a:lnTo>
                    <a:lnTo>
                      <a:pt x="4196" y="605"/>
                    </a:lnTo>
                    <a:lnTo>
                      <a:pt x="4191" y="607"/>
                    </a:lnTo>
                    <a:lnTo>
                      <a:pt x="4184" y="602"/>
                    </a:lnTo>
                    <a:lnTo>
                      <a:pt x="4179" y="598"/>
                    </a:lnTo>
                    <a:lnTo>
                      <a:pt x="4172" y="597"/>
                    </a:lnTo>
                    <a:lnTo>
                      <a:pt x="4163" y="595"/>
                    </a:lnTo>
                    <a:lnTo>
                      <a:pt x="4158" y="609"/>
                    </a:lnTo>
                    <a:lnTo>
                      <a:pt x="4148" y="616"/>
                    </a:lnTo>
                    <a:lnTo>
                      <a:pt x="4135" y="621"/>
                    </a:lnTo>
                    <a:lnTo>
                      <a:pt x="4121" y="626"/>
                    </a:lnTo>
                    <a:lnTo>
                      <a:pt x="4120" y="640"/>
                    </a:lnTo>
                    <a:lnTo>
                      <a:pt x="4116" y="651"/>
                    </a:lnTo>
                    <a:lnTo>
                      <a:pt x="4109" y="661"/>
                    </a:lnTo>
                    <a:lnTo>
                      <a:pt x="4095" y="663"/>
                    </a:lnTo>
                    <a:lnTo>
                      <a:pt x="4085" y="666"/>
                    </a:lnTo>
                    <a:lnTo>
                      <a:pt x="4078" y="670"/>
                    </a:lnTo>
                    <a:lnTo>
                      <a:pt x="4071" y="672"/>
                    </a:lnTo>
                    <a:lnTo>
                      <a:pt x="4066" y="668"/>
                    </a:lnTo>
                    <a:lnTo>
                      <a:pt x="4060" y="663"/>
                    </a:lnTo>
                    <a:lnTo>
                      <a:pt x="4057" y="658"/>
                    </a:lnTo>
                    <a:lnTo>
                      <a:pt x="4050" y="659"/>
                    </a:lnTo>
                    <a:lnTo>
                      <a:pt x="4041" y="661"/>
                    </a:lnTo>
                    <a:lnTo>
                      <a:pt x="4034" y="665"/>
                    </a:lnTo>
                    <a:lnTo>
                      <a:pt x="4029" y="668"/>
                    </a:lnTo>
                    <a:lnTo>
                      <a:pt x="4029" y="675"/>
                    </a:lnTo>
                    <a:lnTo>
                      <a:pt x="4024" y="677"/>
                    </a:lnTo>
                    <a:lnTo>
                      <a:pt x="4015" y="677"/>
                    </a:lnTo>
                    <a:lnTo>
                      <a:pt x="4003" y="677"/>
                    </a:lnTo>
                    <a:lnTo>
                      <a:pt x="3992" y="679"/>
                    </a:lnTo>
                    <a:lnTo>
                      <a:pt x="3987" y="680"/>
                    </a:lnTo>
                    <a:lnTo>
                      <a:pt x="3978" y="701"/>
                    </a:lnTo>
                    <a:lnTo>
                      <a:pt x="3977" y="724"/>
                    </a:lnTo>
                    <a:lnTo>
                      <a:pt x="3977" y="750"/>
                    </a:lnTo>
                    <a:lnTo>
                      <a:pt x="3980" y="773"/>
                    </a:lnTo>
                    <a:lnTo>
                      <a:pt x="3975" y="773"/>
                    </a:lnTo>
                    <a:lnTo>
                      <a:pt x="3973" y="773"/>
                    </a:lnTo>
                    <a:lnTo>
                      <a:pt x="3971" y="773"/>
                    </a:lnTo>
                    <a:lnTo>
                      <a:pt x="3970" y="775"/>
                    </a:lnTo>
                    <a:lnTo>
                      <a:pt x="3968" y="776"/>
                    </a:lnTo>
                    <a:lnTo>
                      <a:pt x="3966" y="782"/>
                    </a:lnTo>
                    <a:lnTo>
                      <a:pt x="3964" y="787"/>
                    </a:lnTo>
                    <a:lnTo>
                      <a:pt x="3964" y="794"/>
                    </a:lnTo>
                    <a:lnTo>
                      <a:pt x="3964" y="802"/>
                    </a:lnTo>
                    <a:lnTo>
                      <a:pt x="3952" y="802"/>
                    </a:lnTo>
                    <a:lnTo>
                      <a:pt x="3945" y="813"/>
                    </a:lnTo>
                    <a:lnTo>
                      <a:pt x="3940" y="820"/>
                    </a:lnTo>
                    <a:lnTo>
                      <a:pt x="3938" y="827"/>
                    </a:lnTo>
                    <a:lnTo>
                      <a:pt x="3936" y="841"/>
                    </a:lnTo>
                    <a:lnTo>
                      <a:pt x="3933" y="841"/>
                    </a:lnTo>
                    <a:lnTo>
                      <a:pt x="3929" y="841"/>
                    </a:lnTo>
                    <a:lnTo>
                      <a:pt x="3928" y="841"/>
                    </a:lnTo>
                    <a:lnTo>
                      <a:pt x="3928" y="841"/>
                    </a:lnTo>
                    <a:lnTo>
                      <a:pt x="3926" y="841"/>
                    </a:lnTo>
                    <a:lnTo>
                      <a:pt x="3922" y="841"/>
                    </a:lnTo>
                    <a:lnTo>
                      <a:pt x="3915" y="855"/>
                    </a:lnTo>
                    <a:lnTo>
                      <a:pt x="3910" y="872"/>
                    </a:lnTo>
                    <a:lnTo>
                      <a:pt x="3898" y="872"/>
                    </a:lnTo>
                    <a:lnTo>
                      <a:pt x="3894" y="891"/>
                    </a:lnTo>
                    <a:lnTo>
                      <a:pt x="3888" y="891"/>
                    </a:lnTo>
                    <a:lnTo>
                      <a:pt x="3888" y="886"/>
                    </a:lnTo>
                    <a:lnTo>
                      <a:pt x="3874" y="867"/>
                    </a:lnTo>
                    <a:lnTo>
                      <a:pt x="3865" y="844"/>
                    </a:lnTo>
                    <a:lnTo>
                      <a:pt x="3863" y="818"/>
                    </a:lnTo>
                    <a:lnTo>
                      <a:pt x="3865" y="787"/>
                    </a:lnTo>
                    <a:lnTo>
                      <a:pt x="3870" y="783"/>
                    </a:lnTo>
                    <a:lnTo>
                      <a:pt x="3874" y="780"/>
                    </a:lnTo>
                    <a:lnTo>
                      <a:pt x="3879" y="776"/>
                    </a:lnTo>
                    <a:lnTo>
                      <a:pt x="3881" y="771"/>
                    </a:lnTo>
                    <a:lnTo>
                      <a:pt x="3884" y="764"/>
                    </a:lnTo>
                    <a:lnTo>
                      <a:pt x="3879" y="755"/>
                    </a:lnTo>
                    <a:lnTo>
                      <a:pt x="3877" y="743"/>
                    </a:lnTo>
                    <a:lnTo>
                      <a:pt x="3884" y="729"/>
                    </a:lnTo>
                    <a:lnTo>
                      <a:pt x="3891" y="724"/>
                    </a:lnTo>
                    <a:lnTo>
                      <a:pt x="3900" y="720"/>
                    </a:lnTo>
                    <a:lnTo>
                      <a:pt x="3910" y="717"/>
                    </a:lnTo>
                    <a:lnTo>
                      <a:pt x="3917" y="710"/>
                    </a:lnTo>
                    <a:lnTo>
                      <a:pt x="3931" y="689"/>
                    </a:lnTo>
                    <a:lnTo>
                      <a:pt x="3945" y="668"/>
                    </a:lnTo>
                    <a:lnTo>
                      <a:pt x="3956" y="659"/>
                    </a:lnTo>
                    <a:lnTo>
                      <a:pt x="3968" y="651"/>
                    </a:lnTo>
                    <a:lnTo>
                      <a:pt x="3980" y="642"/>
                    </a:lnTo>
                    <a:lnTo>
                      <a:pt x="3985" y="630"/>
                    </a:lnTo>
                    <a:lnTo>
                      <a:pt x="3989" y="616"/>
                    </a:lnTo>
                    <a:lnTo>
                      <a:pt x="3994" y="603"/>
                    </a:lnTo>
                    <a:lnTo>
                      <a:pt x="3994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0"/>
                    </a:lnTo>
                    <a:lnTo>
                      <a:pt x="3990" y="598"/>
                    </a:lnTo>
                    <a:lnTo>
                      <a:pt x="3987" y="600"/>
                    </a:lnTo>
                    <a:lnTo>
                      <a:pt x="3987" y="600"/>
                    </a:lnTo>
                    <a:lnTo>
                      <a:pt x="3985" y="602"/>
                    </a:lnTo>
                    <a:lnTo>
                      <a:pt x="3985" y="602"/>
                    </a:lnTo>
                    <a:lnTo>
                      <a:pt x="3984" y="603"/>
                    </a:lnTo>
                    <a:lnTo>
                      <a:pt x="3975" y="616"/>
                    </a:lnTo>
                    <a:lnTo>
                      <a:pt x="3966" y="630"/>
                    </a:lnTo>
                    <a:lnTo>
                      <a:pt x="3957" y="642"/>
                    </a:lnTo>
                    <a:lnTo>
                      <a:pt x="3945" y="651"/>
                    </a:lnTo>
                    <a:lnTo>
                      <a:pt x="3929" y="658"/>
                    </a:lnTo>
                    <a:lnTo>
                      <a:pt x="3928" y="652"/>
                    </a:lnTo>
                    <a:lnTo>
                      <a:pt x="3928" y="651"/>
                    </a:lnTo>
                    <a:lnTo>
                      <a:pt x="3926" y="647"/>
                    </a:lnTo>
                    <a:lnTo>
                      <a:pt x="3926" y="642"/>
                    </a:lnTo>
                    <a:lnTo>
                      <a:pt x="3928" y="640"/>
                    </a:lnTo>
                    <a:lnTo>
                      <a:pt x="3928" y="638"/>
                    </a:lnTo>
                    <a:lnTo>
                      <a:pt x="3928" y="637"/>
                    </a:lnTo>
                    <a:lnTo>
                      <a:pt x="3929" y="633"/>
                    </a:lnTo>
                    <a:lnTo>
                      <a:pt x="3929" y="630"/>
                    </a:lnTo>
                    <a:lnTo>
                      <a:pt x="3924" y="626"/>
                    </a:lnTo>
                    <a:lnTo>
                      <a:pt x="3919" y="624"/>
                    </a:lnTo>
                    <a:lnTo>
                      <a:pt x="3915" y="623"/>
                    </a:lnTo>
                    <a:lnTo>
                      <a:pt x="3910" y="621"/>
                    </a:lnTo>
                    <a:lnTo>
                      <a:pt x="3907" y="623"/>
                    </a:lnTo>
                    <a:lnTo>
                      <a:pt x="3898" y="628"/>
                    </a:lnTo>
                    <a:lnTo>
                      <a:pt x="3886" y="638"/>
                    </a:lnTo>
                    <a:lnTo>
                      <a:pt x="3875" y="651"/>
                    </a:lnTo>
                    <a:lnTo>
                      <a:pt x="3865" y="663"/>
                    </a:lnTo>
                    <a:lnTo>
                      <a:pt x="3860" y="672"/>
                    </a:lnTo>
                    <a:lnTo>
                      <a:pt x="3860" y="675"/>
                    </a:lnTo>
                    <a:lnTo>
                      <a:pt x="3860" y="679"/>
                    </a:lnTo>
                    <a:lnTo>
                      <a:pt x="3861" y="682"/>
                    </a:lnTo>
                    <a:lnTo>
                      <a:pt x="3863" y="687"/>
                    </a:lnTo>
                    <a:lnTo>
                      <a:pt x="3865" y="691"/>
                    </a:lnTo>
                    <a:lnTo>
                      <a:pt x="3865" y="694"/>
                    </a:lnTo>
                    <a:lnTo>
                      <a:pt x="3854" y="699"/>
                    </a:lnTo>
                    <a:lnTo>
                      <a:pt x="3842" y="701"/>
                    </a:lnTo>
                    <a:lnTo>
                      <a:pt x="3826" y="703"/>
                    </a:lnTo>
                    <a:lnTo>
                      <a:pt x="3811" y="703"/>
                    </a:lnTo>
                    <a:lnTo>
                      <a:pt x="3811" y="684"/>
                    </a:lnTo>
                    <a:lnTo>
                      <a:pt x="3795" y="687"/>
                    </a:lnTo>
                    <a:lnTo>
                      <a:pt x="3781" y="693"/>
                    </a:lnTo>
                    <a:lnTo>
                      <a:pt x="3769" y="691"/>
                    </a:lnTo>
                    <a:lnTo>
                      <a:pt x="3760" y="680"/>
                    </a:lnTo>
                    <a:lnTo>
                      <a:pt x="3725" y="675"/>
                    </a:lnTo>
                    <a:lnTo>
                      <a:pt x="3713" y="687"/>
                    </a:lnTo>
                    <a:lnTo>
                      <a:pt x="3699" y="696"/>
                    </a:lnTo>
                    <a:lnTo>
                      <a:pt x="3687" y="706"/>
                    </a:lnTo>
                    <a:lnTo>
                      <a:pt x="3680" y="719"/>
                    </a:lnTo>
                    <a:lnTo>
                      <a:pt x="3673" y="731"/>
                    </a:lnTo>
                    <a:lnTo>
                      <a:pt x="3666" y="743"/>
                    </a:lnTo>
                    <a:lnTo>
                      <a:pt x="3657" y="752"/>
                    </a:lnTo>
                    <a:lnTo>
                      <a:pt x="3629" y="761"/>
                    </a:lnTo>
                    <a:lnTo>
                      <a:pt x="3622" y="768"/>
                    </a:lnTo>
                    <a:lnTo>
                      <a:pt x="3617" y="776"/>
                    </a:lnTo>
                    <a:lnTo>
                      <a:pt x="3612" y="783"/>
                    </a:lnTo>
                    <a:lnTo>
                      <a:pt x="3600" y="792"/>
                    </a:lnTo>
                    <a:lnTo>
                      <a:pt x="3600" y="802"/>
                    </a:lnTo>
                    <a:lnTo>
                      <a:pt x="3615" y="802"/>
                    </a:lnTo>
                    <a:lnTo>
                      <a:pt x="3617" y="808"/>
                    </a:lnTo>
                    <a:lnTo>
                      <a:pt x="3619" y="811"/>
                    </a:lnTo>
                    <a:lnTo>
                      <a:pt x="3620" y="815"/>
                    </a:lnTo>
                    <a:lnTo>
                      <a:pt x="3624" y="818"/>
                    </a:lnTo>
                    <a:lnTo>
                      <a:pt x="3627" y="820"/>
                    </a:lnTo>
                    <a:lnTo>
                      <a:pt x="3634" y="822"/>
                    </a:lnTo>
                    <a:lnTo>
                      <a:pt x="3638" y="818"/>
                    </a:lnTo>
                    <a:lnTo>
                      <a:pt x="3641" y="816"/>
                    </a:lnTo>
                    <a:lnTo>
                      <a:pt x="3647" y="815"/>
                    </a:lnTo>
                    <a:lnTo>
                      <a:pt x="3652" y="815"/>
                    </a:lnTo>
                    <a:lnTo>
                      <a:pt x="3661" y="815"/>
                    </a:lnTo>
                    <a:lnTo>
                      <a:pt x="3668" y="823"/>
                    </a:lnTo>
                    <a:lnTo>
                      <a:pt x="3673" y="830"/>
                    </a:lnTo>
                    <a:lnTo>
                      <a:pt x="3676" y="839"/>
                    </a:lnTo>
                    <a:lnTo>
                      <a:pt x="3680" y="853"/>
                    </a:lnTo>
                    <a:lnTo>
                      <a:pt x="3682" y="862"/>
                    </a:lnTo>
                    <a:lnTo>
                      <a:pt x="3680" y="867"/>
                    </a:lnTo>
                    <a:lnTo>
                      <a:pt x="3675" y="872"/>
                    </a:lnTo>
                    <a:lnTo>
                      <a:pt x="3673" y="881"/>
                    </a:lnTo>
                    <a:lnTo>
                      <a:pt x="3673" y="891"/>
                    </a:lnTo>
                    <a:lnTo>
                      <a:pt x="3676" y="900"/>
                    </a:lnTo>
                    <a:lnTo>
                      <a:pt x="3680" y="909"/>
                    </a:lnTo>
                    <a:lnTo>
                      <a:pt x="3683" y="921"/>
                    </a:lnTo>
                    <a:lnTo>
                      <a:pt x="3673" y="932"/>
                    </a:lnTo>
                    <a:lnTo>
                      <a:pt x="3666" y="944"/>
                    </a:lnTo>
                    <a:lnTo>
                      <a:pt x="3661" y="956"/>
                    </a:lnTo>
                    <a:lnTo>
                      <a:pt x="3654" y="972"/>
                    </a:lnTo>
                    <a:lnTo>
                      <a:pt x="3650" y="975"/>
                    </a:lnTo>
                    <a:lnTo>
                      <a:pt x="3641" y="986"/>
                    </a:lnTo>
                    <a:lnTo>
                      <a:pt x="3631" y="998"/>
                    </a:lnTo>
                    <a:lnTo>
                      <a:pt x="3620" y="1012"/>
                    </a:lnTo>
                    <a:lnTo>
                      <a:pt x="3608" y="1024"/>
                    </a:lnTo>
                    <a:lnTo>
                      <a:pt x="3598" y="1036"/>
                    </a:lnTo>
                    <a:lnTo>
                      <a:pt x="3591" y="1045"/>
                    </a:lnTo>
                    <a:lnTo>
                      <a:pt x="3587" y="1049"/>
                    </a:lnTo>
                    <a:lnTo>
                      <a:pt x="3575" y="1052"/>
                    </a:lnTo>
                    <a:lnTo>
                      <a:pt x="3563" y="1050"/>
                    </a:lnTo>
                    <a:lnTo>
                      <a:pt x="3552" y="1050"/>
                    </a:lnTo>
                    <a:lnTo>
                      <a:pt x="3542" y="1052"/>
                    </a:lnTo>
                    <a:lnTo>
                      <a:pt x="3533" y="1061"/>
                    </a:lnTo>
                    <a:lnTo>
                      <a:pt x="3526" y="1071"/>
                    </a:lnTo>
                    <a:lnTo>
                      <a:pt x="3521" y="1082"/>
                    </a:lnTo>
                    <a:lnTo>
                      <a:pt x="3514" y="1092"/>
                    </a:lnTo>
                    <a:lnTo>
                      <a:pt x="3504" y="1099"/>
                    </a:lnTo>
                    <a:lnTo>
                      <a:pt x="3502" y="1099"/>
                    </a:lnTo>
                    <a:lnTo>
                      <a:pt x="3500" y="1101"/>
                    </a:lnTo>
                    <a:lnTo>
                      <a:pt x="3498" y="1101"/>
                    </a:lnTo>
                    <a:lnTo>
                      <a:pt x="3495" y="1101"/>
                    </a:lnTo>
                    <a:lnTo>
                      <a:pt x="3491" y="1103"/>
                    </a:lnTo>
                    <a:lnTo>
                      <a:pt x="3495" y="1113"/>
                    </a:lnTo>
                    <a:lnTo>
                      <a:pt x="3502" y="1124"/>
                    </a:lnTo>
                    <a:lnTo>
                      <a:pt x="3507" y="1136"/>
                    </a:lnTo>
                    <a:lnTo>
                      <a:pt x="3514" y="1148"/>
                    </a:lnTo>
                    <a:lnTo>
                      <a:pt x="3517" y="1159"/>
                    </a:lnTo>
                    <a:lnTo>
                      <a:pt x="3519" y="1171"/>
                    </a:lnTo>
                    <a:lnTo>
                      <a:pt x="3516" y="1179"/>
                    </a:lnTo>
                    <a:lnTo>
                      <a:pt x="3509" y="1186"/>
                    </a:lnTo>
                    <a:lnTo>
                      <a:pt x="3495" y="1192"/>
                    </a:lnTo>
                    <a:lnTo>
                      <a:pt x="3472" y="1195"/>
                    </a:lnTo>
                    <a:lnTo>
                      <a:pt x="3472" y="1186"/>
                    </a:lnTo>
                    <a:lnTo>
                      <a:pt x="3470" y="1178"/>
                    </a:lnTo>
                    <a:lnTo>
                      <a:pt x="3470" y="1166"/>
                    </a:lnTo>
                    <a:lnTo>
                      <a:pt x="3472" y="1152"/>
                    </a:lnTo>
                    <a:lnTo>
                      <a:pt x="3472" y="1141"/>
                    </a:lnTo>
                    <a:lnTo>
                      <a:pt x="3467" y="1141"/>
                    </a:lnTo>
                    <a:lnTo>
                      <a:pt x="3463" y="1141"/>
                    </a:lnTo>
                    <a:lnTo>
                      <a:pt x="3460" y="1141"/>
                    </a:lnTo>
                    <a:lnTo>
                      <a:pt x="3458" y="1141"/>
                    </a:lnTo>
                    <a:lnTo>
                      <a:pt x="3456" y="1139"/>
                    </a:lnTo>
                    <a:lnTo>
                      <a:pt x="3453" y="1138"/>
                    </a:lnTo>
                    <a:lnTo>
                      <a:pt x="3449" y="1132"/>
                    </a:lnTo>
                    <a:lnTo>
                      <a:pt x="3453" y="1127"/>
                    </a:lnTo>
                    <a:lnTo>
                      <a:pt x="3456" y="1122"/>
                    </a:lnTo>
                    <a:lnTo>
                      <a:pt x="3458" y="1117"/>
                    </a:lnTo>
                    <a:lnTo>
                      <a:pt x="3462" y="1110"/>
                    </a:lnTo>
                    <a:lnTo>
                      <a:pt x="3453" y="1110"/>
                    </a:lnTo>
                    <a:lnTo>
                      <a:pt x="3442" y="1108"/>
                    </a:lnTo>
                    <a:lnTo>
                      <a:pt x="3430" y="1111"/>
                    </a:lnTo>
                    <a:lnTo>
                      <a:pt x="3416" y="1117"/>
                    </a:lnTo>
                    <a:lnTo>
                      <a:pt x="3404" y="1122"/>
                    </a:lnTo>
                    <a:lnTo>
                      <a:pt x="3404" y="1118"/>
                    </a:lnTo>
                    <a:lnTo>
                      <a:pt x="3406" y="1113"/>
                    </a:lnTo>
                    <a:lnTo>
                      <a:pt x="3408" y="1110"/>
                    </a:lnTo>
                    <a:lnTo>
                      <a:pt x="3409" y="1104"/>
                    </a:lnTo>
                    <a:lnTo>
                      <a:pt x="3411" y="1101"/>
                    </a:lnTo>
                    <a:lnTo>
                      <a:pt x="3414" y="1094"/>
                    </a:lnTo>
                    <a:lnTo>
                      <a:pt x="3411" y="1094"/>
                    </a:lnTo>
                    <a:lnTo>
                      <a:pt x="3408" y="1092"/>
                    </a:lnTo>
                    <a:lnTo>
                      <a:pt x="3404" y="1092"/>
                    </a:lnTo>
                    <a:lnTo>
                      <a:pt x="3399" y="1090"/>
                    </a:lnTo>
                    <a:lnTo>
                      <a:pt x="3388" y="1101"/>
                    </a:lnTo>
                    <a:lnTo>
                      <a:pt x="3376" y="1110"/>
                    </a:lnTo>
                    <a:lnTo>
                      <a:pt x="3364" y="1120"/>
                    </a:lnTo>
                    <a:lnTo>
                      <a:pt x="3357" y="1132"/>
                    </a:lnTo>
                    <a:lnTo>
                      <a:pt x="3364" y="1136"/>
                    </a:lnTo>
                    <a:lnTo>
                      <a:pt x="3369" y="1139"/>
                    </a:lnTo>
                    <a:lnTo>
                      <a:pt x="3373" y="1143"/>
                    </a:lnTo>
                    <a:lnTo>
                      <a:pt x="3376" y="1146"/>
                    </a:lnTo>
                    <a:lnTo>
                      <a:pt x="3380" y="1152"/>
                    </a:lnTo>
                    <a:lnTo>
                      <a:pt x="3390" y="1146"/>
                    </a:lnTo>
                    <a:lnTo>
                      <a:pt x="3399" y="1143"/>
                    </a:lnTo>
                    <a:lnTo>
                      <a:pt x="3408" y="1143"/>
                    </a:lnTo>
                    <a:lnTo>
                      <a:pt x="3418" y="1148"/>
                    </a:lnTo>
                    <a:lnTo>
                      <a:pt x="3423" y="1148"/>
                    </a:lnTo>
                    <a:lnTo>
                      <a:pt x="3423" y="1160"/>
                    </a:lnTo>
                    <a:lnTo>
                      <a:pt x="3404" y="1160"/>
                    </a:lnTo>
                    <a:lnTo>
                      <a:pt x="3397" y="1169"/>
                    </a:lnTo>
                    <a:lnTo>
                      <a:pt x="3390" y="1176"/>
                    </a:lnTo>
                    <a:lnTo>
                      <a:pt x="3385" y="1183"/>
                    </a:lnTo>
                    <a:lnTo>
                      <a:pt x="3380" y="1195"/>
                    </a:lnTo>
                    <a:lnTo>
                      <a:pt x="3394" y="1204"/>
                    </a:lnTo>
                    <a:lnTo>
                      <a:pt x="3402" y="1218"/>
                    </a:lnTo>
                    <a:lnTo>
                      <a:pt x="3409" y="1237"/>
                    </a:lnTo>
                    <a:lnTo>
                      <a:pt x="3413" y="1256"/>
                    </a:lnTo>
                    <a:lnTo>
                      <a:pt x="3414" y="1277"/>
                    </a:lnTo>
                    <a:lnTo>
                      <a:pt x="3414" y="1295"/>
                    </a:lnTo>
                    <a:lnTo>
                      <a:pt x="3402" y="1303"/>
                    </a:lnTo>
                    <a:lnTo>
                      <a:pt x="3395" y="1317"/>
                    </a:lnTo>
                    <a:lnTo>
                      <a:pt x="3388" y="1330"/>
                    </a:lnTo>
                    <a:lnTo>
                      <a:pt x="3380" y="1344"/>
                    </a:lnTo>
                    <a:lnTo>
                      <a:pt x="3362" y="1363"/>
                    </a:lnTo>
                    <a:lnTo>
                      <a:pt x="3339" y="1377"/>
                    </a:lnTo>
                    <a:lnTo>
                      <a:pt x="3315" y="1387"/>
                    </a:lnTo>
                    <a:lnTo>
                      <a:pt x="3287" y="1396"/>
                    </a:lnTo>
                    <a:lnTo>
                      <a:pt x="3261" y="1401"/>
                    </a:lnTo>
                    <a:lnTo>
                      <a:pt x="3261" y="1408"/>
                    </a:lnTo>
                    <a:lnTo>
                      <a:pt x="3261" y="1412"/>
                    </a:lnTo>
                    <a:lnTo>
                      <a:pt x="3261" y="1415"/>
                    </a:lnTo>
                    <a:lnTo>
                      <a:pt x="3261" y="1417"/>
                    </a:lnTo>
                    <a:lnTo>
                      <a:pt x="3263" y="1419"/>
                    </a:lnTo>
                    <a:lnTo>
                      <a:pt x="3263" y="1424"/>
                    </a:lnTo>
                    <a:lnTo>
                      <a:pt x="3264" y="1429"/>
                    </a:lnTo>
                    <a:lnTo>
                      <a:pt x="3261" y="1433"/>
                    </a:lnTo>
                    <a:lnTo>
                      <a:pt x="3257" y="1436"/>
                    </a:lnTo>
                    <a:lnTo>
                      <a:pt x="3256" y="1438"/>
                    </a:lnTo>
                    <a:lnTo>
                      <a:pt x="3252" y="1441"/>
                    </a:lnTo>
                    <a:lnTo>
                      <a:pt x="3245" y="1445"/>
                    </a:lnTo>
                    <a:lnTo>
                      <a:pt x="3243" y="1445"/>
                    </a:lnTo>
                    <a:lnTo>
                      <a:pt x="3242" y="1447"/>
                    </a:lnTo>
                    <a:lnTo>
                      <a:pt x="3240" y="1447"/>
                    </a:lnTo>
                    <a:lnTo>
                      <a:pt x="3238" y="1447"/>
                    </a:lnTo>
                    <a:lnTo>
                      <a:pt x="3235" y="1448"/>
                    </a:lnTo>
                    <a:lnTo>
                      <a:pt x="3233" y="1443"/>
                    </a:lnTo>
                    <a:lnTo>
                      <a:pt x="3231" y="1438"/>
                    </a:lnTo>
                    <a:lnTo>
                      <a:pt x="3231" y="1433"/>
                    </a:lnTo>
                    <a:lnTo>
                      <a:pt x="3231" y="1424"/>
                    </a:lnTo>
                    <a:lnTo>
                      <a:pt x="3235" y="1422"/>
                    </a:lnTo>
                    <a:lnTo>
                      <a:pt x="3238" y="1422"/>
                    </a:lnTo>
                    <a:lnTo>
                      <a:pt x="3242" y="1420"/>
                    </a:lnTo>
                    <a:lnTo>
                      <a:pt x="3243" y="1417"/>
                    </a:lnTo>
                    <a:lnTo>
                      <a:pt x="3245" y="1413"/>
                    </a:lnTo>
                    <a:lnTo>
                      <a:pt x="3243" y="1410"/>
                    </a:lnTo>
                    <a:lnTo>
                      <a:pt x="3240" y="1405"/>
                    </a:lnTo>
                    <a:lnTo>
                      <a:pt x="3238" y="1401"/>
                    </a:lnTo>
                    <a:lnTo>
                      <a:pt x="3235" y="1399"/>
                    </a:lnTo>
                    <a:lnTo>
                      <a:pt x="3233" y="1399"/>
                    </a:lnTo>
                    <a:lnTo>
                      <a:pt x="3228" y="1398"/>
                    </a:lnTo>
                    <a:lnTo>
                      <a:pt x="3222" y="1398"/>
                    </a:lnTo>
                    <a:lnTo>
                      <a:pt x="3216" y="1406"/>
                    </a:lnTo>
                    <a:lnTo>
                      <a:pt x="3209" y="1412"/>
                    </a:lnTo>
                    <a:lnTo>
                      <a:pt x="3203" y="1417"/>
                    </a:lnTo>
                    <a:lnTo>
                      <a:pt x="3198" y="1426"/>
                    </a:lnTo>
                    <a:lnTo>
                      <a:pt x="3196" y="1440"/>
                    </a:lnTo>
                    <a:lnTo>
                      <a:pt x="3212" y="1455"/>
                    </a:lnTo>
                    <a:lnTo>
                      <a:pt x="3224" y="1471"/>
                    </a:lnTo>
                    <a:lnTo>
                      <a:pt x="3235" y="1488"/>
                    </a:lnTo>
                    <a:lnTo>
                      <a:pt x="3240" y="1511"/>
                    </a:lnTo>
                    <a:lnTo>
                      <a:pt x="3242" y="1539"/>
                    </a:lnTo>
                    <a:lnTo>
                      <a:pt x="3184" y="1586"/>
                    </a:lnTo>
                    <a:lnTo>
                      <a:pt x="3177" y="1586"/>
                    </a:lnTo>
                    <a:lnTo>
                      <a:pt x="3172" y="1567"/>
                    </a:lnTo>
                    <a:lnTo>
                      <a:pt x="3161" y="1553"/>
                    </a:lnTo>
                    <a:lnTo>
                      <a:pt x="3147" y="1541"/>
                    </a:lnTo>
                    <a:lnTo>
                      <a:pt x="3132" y="1529"/>
                    </a:lnTo>
                    <a:lnTo>
                      <a:pt x="3116" y="1516"/>
                    </a:lnTo>
                    <a:lnTo>
                      <a:pt x="3109" y="1544"/>
                    </a:lnTo>
                    <a:lnTo>
                      <a:pt x="3100" y="1567"/>
                    </a:lnTo>
                    <a:lnTo>
                      <a:pt x="3109" y="1572"/>
                    </a:lnTo>
                    <a:lnTo>
                      <a:pt x="3113" y="1579"/>
                    </a:lnTo>
                    <a:lnTo>
                      <a:pt x="3114" y="1588"/>
                    </a:lnTo>
                    <a:lnTo>
                      <a:pt x="3120" y="1598"/>
                    </a:lnTo>
                    <a:lnTo>
                      <a:pt x="3121" y="1600"/>
                    </a:lnTo>
                    <a:lnTo>
                      <a:pt x="3125" y="1600"/>
                    </a:lnTo>
                    <a:lnTo>
                      <a:pt x="3128" y="1600"/>
                    </a:lnTo>
                    <a:lnTo>
                      <a:pt x="3132" y="1600"/>
                    </a:lnTo>
                    <a:lnTo>
                      <a:pt x="3135" y="1602"/>
                    </a:lnTo>
                    <a:lnTo>
                      <a:pt x="3149" y="1616"/>
                    </a:lnTo>
                    <a:lnTo>
                      <a:pt x="3160" y="1637"/>
                    </a:lnTo>
                    <a:lnTo>
                      <a:pt x="3167" y="1661"/>
                    </a:lnTo>
                    <a:lnTo>
                      <a:pt x="3168" y="1686"/>
                    </a:lnTo>
                    <a:lnTo>
                      <a:pt x="3158" y="1686"/>
                    </a:lnTo>
                    <a:lnTo>
                      <a:pt x="3147" y="1677"/>
                    </a:lnTo>
                    <a:lnTo>
                      <a:pt x="3137" y="1672"/>
                    </a:lnTo>
                    <a:lnTo>
                      <a:pt x="3135" y="1670"/>
                    </a:lnTo>
                    <a:lnTo>
                      <a:pt x="3126" y="1663"/>
                    </a:lnTo>
                    <a:lnTo>
                      <a:pt x="3120" y="1649"/>
                    </a:lnTo>
                    <a:lnTo>
                      <a:pt x="3116" y="1633"/>
                    </a:lnTo>
                    <a:lnTo>
                      <a:pt x="3111" y="1619"/>
                    </a:lnTo>
                    <a:lnTo>
                      <a:pt x="3106" y="1605"/>
                    </a:lnTo>
                    <a:lnTo>
                      <a:pt x="3097" y="1593"/>
                    </a:lnTo>
                    <a:lnTo>
                      <a:pt x="3097" y="1590"/>
                    </a:lnTo>
                    <a:lnTo>
                      <a:pt x="3088" y="1593"/>
                    </a:lnTo>
                    <a:lnTo>
                      <a:pt x="3088" y="1590"/>
                    </a:lnTo>
                    <a:lnTo>
                      <a:pt x="3085" y="1576"/>
                    </a:lnTo>
                    <a:lnTo>
                      <a:pt x="3085" y="1558"/>
                    </a:lnTo>
                    <a:lnTo>
                      <a:pt x="3085" y="1539"/>
                    </a:lnTo>
                    <a:lnTo>
                      <a:pt x="3085" y="1518"/>
                    </a:lnTo>
                    <a:lnTo>
                      <a:pt x="3083" y="1499"/>
                    </a:lnTo>
                    <a:lnTo>
                      <a:pt x="3076" y="1483"/>
                    </a:lnTo>
                    <a:lnTo>
                      <a:pt x="3065" y="1471"/>
                    </a:lnTo>
                    <a:lnTo>
                      <a:pt x="3062" y="1474"/>
                    </a:lnTo>
                    <a:lnTo>
                      <a:pt x="3057" y="1478"/>
                    </a:lnTo>
                    <a:lnTo>
                      <a:pt x="3053" y="1480"/>
                    </a:lnTo>
                    <a:lnTo>
                      <a:pt x="3046" y="1481"/>
                    </a:lnTo>
                    <a:lnTo>
                      <a:pt x="3039" y="1481"/>
                    </a:lnTo>
                    <a:lnTo>
                      <a:pt x="3037" y="1481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6" y="1480"/>
                    </a:lnTo>
                    <a:lnTo>
                      <a:pt x="3034" y="1478"/>
                    </a:lnTo>
                    <a:lnTo>
                      <a:pt x="3034" y="1457"/>
                    </a:lnTo>
                    <a:lnTo>
                      <a:pt x="3029" y="1440"/>
                    </a:lnTo>
                    <a:lnTo>
                      <a:pt x="3022" y="1426"/>
                    </a:lnTo>
                    <a:lnTo>
                      <a:pt x="3011" y="1413"/>
                    </a:lnTo>
                    <a:lnTo>
                      <a:pt x="3003" y="1399"/>
                    </a:lnTo>
                    <a:lnTo>
                      <a:pt x="2992" y="1382"/>
                    </a:lnTo>
                    <a:lnTo>
                      <a:pt x="2989" y="1385"/>
                    </a:lnTo>
                    <a:lnTo>
                      <a:pt x="2987" y="1387"/>
                    </a:lnTo>
                    <a:lnTo>
                      <a:pt x="2985" y="1391"/>
                    </a:lnTo>
                    <a:lnTo>
                      <a:pt x="2983" y="1392"/>
                    </a:lnTo>
                    <a:lnTo>
                      <a:pt x="2982" y="1394"/>
                    </a:lnTo>
                    <a:lnTo>
                      <a:pt x="2966" y="1396"/>
                    </a:lnTo>
                    <a:lnTo>
                      <a:pt x="2952" y="1394"/>
                    </a:lnTo>
                    <a:lnTo>
                      <a:pt x="2938" y="1394"/>
                    </a:lnTo>
                    <a:lnTo>
                      <a:pt x="2934" y="1408"/>
                    </a:lnTo>
                    <a:lnTo>
                      <a:pt x="2929" y="1415"/>
                    </a:lnTo>
                    <a:lnTo>
                      <a:pt x="2926" y="1417"/>
                    </a:lnTo>
                    <a:lnTo>
                      <a:pt x="2919" y="1417"/>
                    </a:lnTo>
                    <a:lnTo>
                      <a:pt x="2912" y="1419"/>
                    </a:lnTo>
                    <a:lnTo>
                      <a:pt x="2905" y="1424"/>
                    </a:lnTo>
                    <a:lnTo>
                      <a:pt x="2893" y="1455"/>
                    </a:lnTo>
                    <a:lnTo>
                      <a:pt x="2877" y="1455"/>
                    </a:lnTo>
                    <a:lnTo>
                      <a:pt x="2868" y="1462"/>
                    </a:lnTo>
                    <a:lnTo>
                      <a:pt x="2859" y="1471"/>
                    </a:lnTo>
                    <a:lnTo>
                      <a:pt x="2847" y="1478"/>
                    </a:lnTo>
                    <a:lnTo>
                      <a:pt x="2844" y="1513"/>
                    </a:lnTo>
                    <a:lnTo>
                      <a:pt x="2835" y="1543"/>
                    </a:lnTo>
                    <a:lnTo>
                      <a:pt x="2823" y="1567"/>
                    </a:lnTo>
                    <a:lnTo>
                      <a:pt x="2804" y="1590"/>
                    </a:lnTo>
                    <a:lnTo>
                      <a:pt x="2802" y="1590"/>
                    </a:lnTo>
                    <a:lnTo>
                      <a:pt x="2800" y="1588"/>
                    </a:lnTo>
                    <a:lnTo>
                      <a:pt x="2798" y="1588"/>
                    </a:lnTo>
                    <a:lnTo>
                      <a:pt x="2798" y="1588"/>
                    </a:lnTo>
                    <a:lnTo>
                      <a:pt x="2797" y="1586"/>
                    </a:lnTo>
                    <a:lnTo>
                      <a:pt x="2786" y="1574"/>
                    </a:lnTo>
                    <a:lnTo>
                      <a:pt x="2776" y="1555"/>
                    </a:lnTo>
                    <a:lnTo>
                      <a:pt x="2770" y="1539"/>
                    </a:lnTo>
                    <a:lnTo>
                      <a:pt x="2769" y="1536"/>
                    </a:lnTo>
                    <a:lnTo>
                      <a:pt x="2770" y="1532"/>
                    </a:lnTo>
                    <a:lnTo>
                      <a:pt x="2772" y="1529"/>
                    </a:lnTo>
                    <a:lnTo>
                      <a:pt x="2774" y="1527"/>
                    </a:lnTo>
                    <a:lnTo>
                      <a:pt x="2774" y="1525"/>
                    </a:lnTo>
                    <a:lnTo>
                      <a:pt x="2756" y="1499"/>
                    </a:lnTo>
                    <a:lnTo>
                      <a:pt x="2744" y="1471"/>
                    </a:lnTo>
                    <a:lnTo>
                      <a:pt x="2736" y="1441"/>
                    </a:lnTo>
                    <a:lnTo>
                      <a:pt x="2732" y="1405"/>
                    </a:lnTo>
                    <a:lnTo>
                      <a:pt x="2720" y="1406"/>
                    </a:lnTo>
                    <a:lnTo>
                      <a:pt x="2711" y="1406"/>
                    </a:lnTo>
                    <a:lnTo>
                      <a:pt x="2701" y="1405"/>
                    </a:lnTo>
                    <a:lnTo>
                      <a:pt x="2697" y="1401"/>
                    </a:lnTo>
                    <a:lnTo>
                      <a:pt x="2692" y="1398"/>
                    </a:lnTo>
                    <a:lnTo>
                      <a:pt x="2688" y="1394"/>
                    </a:lnTo>
                    <a:lnTo>
                      <a:pt x="2685" y="1391"/>
                    </a:lnTo>
                    <a:lnTo>
                      <a:pt x="2688" y="1378"/>
                    </a:lnTo>
                    <a:lnTo>
                      <a:pt x="2681" y="1368"/>
                    </a:lnTo>
                    <a:lnTo>
                      <a:pt x="2669" y="1359"/>
                    </a:lnTo>
                    <a:lnTo>
                      <a:pt x="2657" y="1351"/>
                    </a:lnTo>
                    <a:lnTo>
                      <a:pt x="2646" y="1340"/>
                    </a:lnTo>
                    <a:lnTo>
                      <a:pt x="2617" y="1344"/>
                    </a:lnTo>
                    <a:lnTo>
                      <a:pt x="2587" y="1344"/>
                    </a:lnTo>
                    <a:lnTo>
                      <a:pt x="2557" y="1342"/>
                    </a:lnTo>
                    <a:lnTo>
                      <a:pt x="2528" y="1340"/>
                    </a:lnTo>
                    <a:lnTo>
                      <a:pt x="2523" y="1330"/>
                    </a:lnTo>
                    <a:lnTo>
                      <a:pt x="2516" y="1317"/>
                    </a:lnTo>
                    <a:lnTo>
                      <a:pt x="2505" y="1321"/>
                    </a:lnTo>
                    <a:lnTo>
                      <a:pt x="2498" y="1323"/>
                    </a:lnTo>
                    <a:lnTo>
                      <a:pt x="2489" y="1324"/>
                    </a:lnTo>
                    <a:lnTo>
                      <a:pt x="2477" y="1324"/>
                    </a:lnTo>
                    <a:lnTo>
                      <a:pt x="2467" y="1317"/>
                    </a:lnTo>
                    <a:lnTo>
                      <a:pt x="2456" y="1312"/>
                    </a:lnTo>
                    <a:lnTo>
                      <a:pt x="2444" y="1305"/>
                    </a:lnTo>
                    <a:lnTo>
                      <a:pt x="2435" y="1298"/>
                    </a:lnTo>
                    <a:lnTo>
                      <a:pt x="2432" y="1288"/>
                    </a:lnTo>
                    <a:lnTo>
                      <a:pt x="2427" y="1279"/>
                    </a:lnTo>
                    <a:lnTo>
                      <a:pt x="2416" y="1270"/>
                    </a:lnTo>
                    <a:lnTo>
                      <a:pt x="2414" y="1270"/>
                    </a:lnTo>
                    <a:lnTo>
                      <a:pt x="2413" y="1270"/>
                    </a:lnTo>
                    <a:lnTo>
                      <a:pt x="2411" y="1270"/>
                    </a:lnTo>
                    <a:lnTo>
                      <a:pt x="2407" y="1270"/>
                    </a:lnTo>
                    <a:lnTo>
                      <a:pt x="2400" y="1270"/>
                    </a:lnTo>
                    <a:lnTo>
                      <a:pt x="2404" y="1284"/>
                    </a:lnTo>
                    <a:lnTo>
                      <a:pt x="2409" y="1300"/>
                    </a:lnTo>
                    <a:lnTo>
                      <a:pt x="2418" y="1316"/>
                    </a:lnTo>
                    <a:lnTo>
                      <a:pt x="2425" y="1330"/>
                    </a:lnTo>
                    <a:lnTo>
                      <a:pt x="2432" y="1340"/>
                    </a:lnTo>
                    <a:lnTo>
                      <a:pt x="2434" y="1335"/>
                    </a:lnTo>
                    <a:lnTo>
                      <a:pt x="2435" y="1333"/>
                    </a:lnTo>
                    <a:lnTo>
                      <a:pt x="2435" y="1331"/>
                    </a:lnTo>
                    <a:lnTo>
                      <a:pt x="2437" y="1331"/>
                    </a:lnTo>
                    <a:lnTo>
                      <a:pt x="2439" y="1331"/>
                    </a:lnTo>
                    <a:lnTo>
                      <a:pt x="2444" y="1333"/>
                    </a:lnTo>
                    <a:lnTo>
                      <a:pt x="2446" y="1338"/>
                    </a:lnTo>
                    <a:lnTo>
                      <a:pt x="2448" y="1344"/>
                    </a:lnTo>
                    <a:lnTo>
                      <a:pt x="2448" y="1349"/>
                    </a:lnTo>
                    <a:lnTo>
                      <a:pt x="2449" y="1354"/>
                    </a:lnTo>
                    <a:lnTo>
                      <a:pt x="2451" y="1359"/>
                    </a:lnTo>
                    <a:lnTo>
                      <a:pt x="2458" y="1358"/>
                    </a:lnTo>
                    <a:lnTo>
                      <a:pt x="2467" y="1356"/>
                    </a:lnTo>
                    <a:lnTo>
                      <a:pt x="2477" y="1356"/>
                    </a:lnTo>
                    <a:lnTo>
                      <a:pt x="2493" y="1338"/>
                    </a:lnTo>
                    <a:lnTo>
                      <a:pt x="2512" y="1324"/>
                    </a:lnTo>
                    <a:lnTo>
                      <a:pt x="2514" y="1342"/>
                    </a:lnTo>
                    <a:lnTo>
                      <a:pt x="2516" y="1356"/>
                    </a:lnTo>
                    <a:lnTo>
                      <a:pt x="2542" y="1370"/>
                    </a:lnTo>
                    <a:lnTo>
                      <a:pt x="2563" y="1387"/>
                    </a:lnTo>
                    <a:lnTo>
                      <a:pt x="2556" y="1396"/>
                    </a:lnTo>
                    <a:lnTo>
                      <a:pt x="2550" y="1405"/>
                    </a:lnTo>
                    <a:lnTo>
                      <a:pt x="2544" y="1412"/>
                    </a:lnTo>
                    <a:lnTo>
                      <a:pt x="2531" y="1417"/>
                    </a:lnTo>
                    <a:lnTo>
                      <a:pt x="2531" y="1436"/>
                    </a:lnTo>
                    <a:lnTo>
                      <a:pt x="2514" y="1447"/>
                    </a:lnTo>
                    <a:lnTo>
                      <a:pt x="2496" y="1459"/>
                    </a:lnTo>
                    <a:lnTo>
                      <a:pt x="2496" y="1467"/>
                    </a:lnTo>
                    <a:lnTo>
                      <a:pt x="2474" y="1467"/>
                    </a:lnTo>
                    <a:lnTo>
                      <a:pt x="2461" y="1474"/>
                    </a:lnTo>
                    <a:lnTo>
                      <a:pt x="2451" y="1485"/>
                    </a:lnTo>
                    <a:lnTo>
                      <a:pt x="2439" y="1494"/>
                    </a:lnTo>
                    <a:lnTo>
                      <a:pt x="2423" y="1501"/>
                    </a:lnTo>
                    <a:lnTo>
                      <a:pt x="2407" y="1504"/>
                    </a:lnTo>
                    <a:lnTo>
                      <a:pt x="2390" y="1509"/>
                    </a:lnTo>
                    <a:lnTo>
                      <a:pt x="2376" y="1515"/>
                    </a:lnTo>
                    <a:lnTo>
                      <a:pt x="2364" y="1522"/>
                    </a:lnTo>
                    <a:lnTo>
                      <a:pt x="2352" y="1525"/>
                    </a:lnTo>
                    <a:lnTo>
                      <a:pt x="2343" y="1525"/>
                    </a:lnTo>
                    <a:lnTo>
                      <a:pt x="2339" y="1523"/>
                    </a:lnTo>
                    <a:lnTo>
                      <a:pt x="2338" y="1523"/>
                    </a:lnTo>
                    <a:lnTo>
                      <a:pt x="2336" y="1522"/>
                    </a:lnTo>
                    <a:lnTo>
                      <a:pt x="2336" y="1522"/>
                    </a:lnTo>
                    <a:lnTo>
                      <a:pt x="2334" y="1520"/>
                    </a:lnTo>
                    <a:lnTo>
                      <a:pt x="2332" y="1516"/>
                    </a:lnTo>
                    <a:lnTo>
                      <a:pt x="2327" y="1506"/>
                    </a:lnTo>
                    <a:lnTo>
                      <a:pt x="2325" y="1495"/>
                    </a:lnTo>
                    <a:lnTo>
                      <a:pt x="2325" y="1485"/>
                    </a:lnTo>
                    <a:lnTo>
                      <a:pt x="2324" y="1474"/>
                    </a:lnTo>
                    <a:lnTo>
                      <a:pt x="2315" y="1457"/>
                    </a:lnTo>
                    <a:lnTo>
                      <a:pt x="2303" y="1441"/>
                    </a:lnTo>
                    <a:lnTo>
                      <a:pt x="2290" y="1427"/>
                    </a:lnTo>
                    <a:lnTo>
                      <a:pt x="2278" y="1413"/>
                    </a:lnTo>
                    <a:lnTo>
                      <a:pt x="2275" y="1403"/>
                    </a:lnTo>
                    <a:lnTo>
                      <a:pt x="2273" y="1391"/>
                    </a:lnTo>
                    <a:lnTo>
                      <a:pt x="2271" y="1378"/>
                    </a:lnTo>
                    <a:lnTo>
                      <a:pt x="2266" y="1368"/>
                    </a:lnTo>
                    <a:lnTo>
                      <a:pt x="2247" y="1356"/>
                    </a:lnTo>
                    <a:lnTo>
                      <a:pt x="2242" y="1344"/>
                    </a:lnTo>
                    <a:lnTo>
                      <a:pt x="2236" y="1331"/>
                    </a:lnTo>
                    <a:lnTo>
                      <a:pt x="2231" y="1319"/>
                    </a:lnTo>
                    <a:lnTo>
                      <a:pt x="2224" y="1309"/>
                    </a:lnTo>
                    <a:lnTo>
                      <a:pt x="2214" y="1302"/>
                    </a:lnTo>
                    <a:lnTo>
                      <a:pt x="2208" y="1300"/>
                    </a:lnTo>
                    <a:lnTo>
                      <a:pt x="2207" y="1296"/>
                    </a:lnTo>
                    <a:lnTo>
                      <a:pt x="2203" y="1295"/>
                    </a:lnTo>
                    <a:lnTo>
                      <a:pt x="2200" y="1293"/>
                    </a:lnTo>
                    <a:lnTo>
                      <a:pt x="2196" y="1291"/>
                    </a:lnTo>
                    <a:lnTo>
                      <a:pt x="2193" y="1288"/>
                    </a:lnTo>
                    <a:lnTo>
                      <a:pt x="2189" y="1282"/>
                    </a:lnTo>
                    <a:lnTo>
                      <a:pt x="2186" y="1275"/>
                    </a:lnTo>
                    <a:lnTo>
                      <a:pt x="2182" y="1275"/>
                    </a:lnTo>
                    <a:lnTo>
                      <a:pt x="2182" y="1282"/>
                    </a:lnTo>
                    <a:lnTo>
                      <a:pt x="2194" y="1298"/>
                    </a:lnTo>
                    <a:lnTo>
                      <a:pt x="2205" y="1316"/>
                    </a:lnTo>
                    <a:lnTo>
                      <a:pt x="2212" y="1337"/>
                    </a:lnTo>
                    <a:lnTo>
                      <a:pt x="2219" y="1356"/>
                    </a:lnTo>
                    <a:lnTo>
                      <a:pt x="2228" y="1375"/>
                    </a:lnTo>
                    <a:lnTo>
                      <a:pt x="2231" y="1378"/>
                    </a:lnTo>
                    <a:lnTo>
                      <a:pt x="2236" y="1382"/>
                    </a:lnTo>
                    <a:lnTo>
                      <a:pt x="2240" y="1385"/>
                    </a:lnTo>
                    <a:lnTo>
                      <a:pt x="2245" y="1389"/>
                    </a:lnTo>
                    <a:lnTo>
                      <a:pt x="2247" y="1394"/>
                    </a:lnTo>
                    <a:lnTo>
                      <a:pt x="2247" y="1429"/>
                    </a:lnTo>
                    <a:lnTo>
                      <a:pt x="2250" y="1433"/>
                    </a:lnTo>
                    <a:lnTo>
                      <a:pt x="2254" y="1438"/>
                    </a:lnTo>
                    <a:lnTo>
                      <a:pt x="2259" y="1441"/>
                    </a:lnTo>
                    <a:lnTo>
                      <a:pt x="2264" y="1445"/>
                    </a:lnTo>
                    <a:lnTo>
                      <a:pt x="2266" y="1448"/>
                    </a:lnTo>
                    <a:lnTo>
                      <a:pt x="2269" y="1459"/>
                    </a:lnTo>
                    <a:lnTo>
                      <a:pt x="2271" y="1467"/>
                    </a:lnTo>
                    <a:lnTo>
                      <a:pt x="2275" y="1478"/>
                    </a:lnTo>
                    <a:lnTo>
                      <a:pt x="2285" y="1490"/>
                    </a:lnTo>
                    <a:lnTo>
                      <a:pt x="2301" y="1501"/>
                    </a:lnTo>
                    <a:lnTo>
                      <a:pt x="2318" y="1511"/>
                    </a:lnTo>
                    <a:lnTo>
                      <a:pt x="2332" y="1522"/>
                    </a:lnTo>
                    <a:lnTo>
                      <a:pt x="2336" y="1527"/>
                    </a:lnTo>
                    <a:lnTo>
                      <a:pt x="2336" y="1534"/>
                    </a:lnTo>
                    <a:lnTo>
                      <a:pt x="2336" y="1539"/>
                    </a:lnTo>
                    <a:lnTo>
                      <a:pt x="2338" y="1544"/>
                    </a:lnTo>
                    <a:lnTo>
                      <a:pt x="2343" y="1550"/>
                    </a:lnTo>
                    <a:lnTo>
                      <a:pt x="2358" y="1551"/>
                    </a:lnTo>
                    <a:lnTo>
                      <a:pt x="2376" y="1543"/>
                    </a:lnTo>
                    <a:lnTo>
                      <a:pt x="2400" y="1537"/>
                    </a:lnTo>
                    <a:lnTo>
                      <a:pt x="2423" y="1532"/>
                    </a:lnTo>
                    <a:lnTo>
                      <a:pt x="2444" y="1529"/>
                    </a:lnTo>
                    <a:lnTo>
                      <a:pt x="2444" y="1532"/>
                    </a:lnTo>
                    <a:lnTo>
                      <a:pt x="2439" y="1541"/>
                    </a:lnTo>
                    <a:lnTo>
                      <a:pt x="2439" y="1551"/>
                    </a:lnTo>
                    <a:lnTo>
                      <a:pt x="2435" y="1563"/>
                    </a:lnTo>
                    <a:lnTo>
                      <a:pt x="2428" y="1581"/>
                    </a:lnTo>
                    <a:lnTo>
                      <a:pt x="2418" y="1602"/>
                    </a:lnTo>
                    <a:lnTo>
                      <a:pt x="2406" y="1623"/>
                    </a:lnTo>
                    <a:lnTo>
                      <a:pt x="2393" y="1640"/>
                    </a:lnTo>
                    <a:lnTo>
                      <a:pt x="2374" y="1659"/>
                    </a:lnTo>
                    <a:lnTo>
                      <a:pt x="2353" y="1677"/>
                    </a:lnTo>
                    <a:lnTo>
                      <a:pt x="2331" y="1694"/>
                    </a:lnTo>
                    <a:lnTo>
                      <a:pt x="2310" y="1714"/>
                    </a:lnTo>
                    <a:lnTo>
                      <a:pt x="2292" y="1735"/>
                    </a:lnTo>
                    <a:lnTo>
                      <a:pt x="2278" y="1759"/>
                    </a:lnTo>
                    <a:lnTo>
                      <a:pt x="2273" y="1782"/>
                    </a:lnTo>
                    <a:lnTo>
                      <a:pt x="2276" y="1803"/>
                    </a:lnTo>
                    <a:lnTo>
                      <a:pt x="2283" y="1824"/>
                    </a:lnTo>
                    <a:lnTo>
                      <a:pt x="2290" y="1843"/>
                    </a:lnTo>
                    <a:lnTo>
                      <a:pt x="2297" y="1864"/>
                    </a:lnTo>
                    <a:lnTo>
                      <a:pt x="2303" y="1885"/>
                    </a:lnTo>
                    <a:lnTo>
                      <a:pt x="2301" y="1906"/>
                    </a:lnTo>
                    <a:lnTo>
                      <a:pt x="2290" y="1928"/>
                    </a:lnTo>
                    <a:lnTo>
                      <a:pt x="2275" y="1939"/>
                    </a:lnTo>
                    <a:lnTo>
                      <a:pt x="2257" y="1947"/>
                    </a:lnTo>
                    <a:lnTo>
                      <a:pt x="2240" y="1956"/>
                    </a:lnTo>
                    <a:lnTo>
                      <a:pt x="2226" y="1968"/>
                    </a:lnTo>
                    <a:lnTo>
                      <a:pt x="2217" y="1986"/>
                    </a:lnTo>
                    <a:lnTo>
                      <a:pt x="2226" y="1996"/>
                    </a:lnTo>
                    <a:lnTo>
                      <a:pt x="2233" y="2012"/>
                    </a:lnTo>
                    <a:lnTo>
                      <a:pt x="2236" y="2031"/>
                    </a:lnTo>
                    <a:lnTo>
                      <a:pt x="2231" y="2035"/>
                    </a:lnTo>
                    <a:lnTo>
                      <a:pt x="2228" y="2038"/>
                    </a:lnTo>
                    <a:lnTo>
                      <a:pt x="2226" y="2040"/>
                    </a:lnTo>
                    <a:lnTo>
                      <a:pt x="2222" y="2043"/>
                    </a:lnTo>
                    <a:lnTo>
                      <a:pt x="2221" y="2047"/>
                    </a:lnTo>
                    <a:lnTo>
                      <a:pt x="2217" y="2050"/>
                    </a:lnTo>
                    <a:lnTo>
                      <a:pt x="2198" y="2054"/>
                    </a:lnTo>
                    <a:lnTo>
                      <a:pt x="2193" y="2066"/>
                    </a:lnTo>
                    <a:lnTo>
                      <a:pt x="2191" y="2080"/>
                    </a:lnTo>
                    <a:lnTo>
                      <a:pt x="2189" y="2094"/>
                    </a:lnTo>
                    <a:lnTo>
                      <a:pt x="2186" y="2108"/>
                    </a:lnTo>
                    <a:lnTo>
                      <a:pt x="2163" y="2127"/>
                    </a:lnTo>
                    <a:lnTo>
                      <a:pt x="2156" y="2143"/>
                    </a:lnTo>
                    <a:lnTo>
                      <a:pt x="2147" y="2159"/>
                    </a:lnTo>
                    <a:lnTo>
                      <a:pt x="2130" y="2174"/>
                    </a:lnTo>
                    <a:lnTo>
                      <a:pt x="2109" y="2187"/>
                    </a:lnTo>
                    <a:lnTo>
                      <a:pt x="2083" y="2194"/>
                    </a:lnTo>
                    <a:lnTo>
                      <a:pt x="2057" y="2201"/>
                    </a:lnTo>
                    <a:lnTo>
                      <a:pt x="2030" y="2206"/>
                    </a:lnTo>
                    <a:lnTo>
                      <a:pt x="2006" y="2211"/>
                    </a:lnTo>
                    <a:lnTo>
                      <a:pt x="2001" y="2208"/>
                    </a:lnTo>
                    <a:lnTo>
                      <a:pt x="1997" y="2204"/>
                    </a:lnTo>
                    <a:lnTo>
                      <a:pt x="1994" y="2202"/>
                    </a:lnTo>
                    <a:lnTo>
                      <a:pt x="1990" y="2197"/>
                    </a:lnTo>
                    <a:lnTo>
                      <a:pt x="1987" y="2194"/>
                    </a:lnTo>
                    <a:lnTo>
                      <a:pt x="1985" y="2185"/>
                    </a:lnTo>
                    <a:lnTo>
                      <a:pt x="1985" y="2174"/>
                    </a:lnTo>
                    <a:lnTo>
                      <a:pt x="1985" y="2162"/>
                    </a:lnTo>
                    <a:lnTo>
                      <a:pt x="1983" y="2150"/>
                    </a:lnTo>
                    <a:lnTo>
                      <a:pt x="1973" y="2133"/>
                    </a:lnTo>
                    <a:lnTo>
                      <a:pt x="1959" y="2117"/>
                    </a:lnTo>
                    <a:lnTo>
                      <a:pt x="1945" y="2099"/>
                    </a:lnTo>
                    <a:lnTo>
                      <a:pt x="1936" y="2082"/>
                    </a:lnTo>
                    <a:lnTo>
                      <a:pt x="1940" y="2070"/>
                    </a:lnTo>
                    <a:lnTo>
                      <a:pt x="1940" y="2068"/>
                    </a:lnTo>
                    <a:lnTo>
                      <a:pt x="1936" y="2064"/>
                    </a:lnTo>
                    <a:lnTo>
                      <a:pt x="1933" y="2063"/>
                    </a:lnTo>
                    <a:lnTo>
                      <a:pt x="1931" y="2059"/>
                    </a:lnTo>
                    <a:lnTo>
                      <a:pt x="1929" y="2059"/>
                    </a:lnTo>
                    <a:lnTo>
                      <a:pt x="1927" y="2054"/>
                    </a:lnTo>
                    <a:lnTo>
                      <a:pt x="1929" y="2049"/>
                    </a:lnTo>
                    <a:lnTo>
                      <a:pt x="1929" y="2045"/>
                    </a:lnTo>
                    <a:lnTo>
                      <a:pt x="1931" y="2042"/>
                    </a:lnTo>
                    <a:lnTo>
                      <a:pt x="1933" y="2038"/>
                    </a:lnTo>
                    <a:lnTo>
                      <a:pt x="1926" y="2035"/>
                    </a:lnTo>
                    <a:lnTo>
                      <a:pt x="1926" y="2031"/>
                    </a:lnTo>
                    <a:lnTo>
                      <a:pt x="1926" y="2028"/>
                    </a:lnTo>
                    <a:lnTo>
                      <a:pt x="1927" y="2023"/>
                    </a:lnTo>
                    <a:lnTo>
                      <a:pt x="1929" y="2019"/>
                    </a:lnTo>
                    <a:lnTo>
                      <a:pt x="1929" y="2014"/>
                    </a:lnTo>
                    <a:lnTo>
                      <a:pt x="1929" y="2009"/>
                    </a:lnTo>
                    <a:lnTo>
                      <a:pt x="1922" y="1995"/>
                    </a:lnTo>
                    <a:lnTo>
                      <a:pt x="1912" y="1979"/>
                    </a:lnTo>
                    <a:lnTo>
                      <a:pt x="1901" y="1965"/>
                    </a:lnTo>
                    <a:lnTo>
                      <a:pt x="1894" y="1951"/>
                    </a:lnTo>
                    <a:lnTo>
                      <a:pt x="1892" y="1934"/>
                    </a:lnTo>
                    <a:lnTo>
                      <a:pt x="1896" y="1914"/>
                    </a:lnTo>
                    <a:lnTo>
                      <a:pt x="1903" y="1897"/>
                    </a:lnTo>
                    <a:lnTo>
                      <a:pt x="1913" y="1878"/>
                    </a:lnTo>
                    <a:lnTo>
                      <a:pt x="1920" y="1862"/>
                    </a:lnTo>
                    <a:lnTo>
                      <a:pt x="1926" y="1848"/>
                    </a:lnTo>
                    <a:lnTo>
                      <a:pt x="1919" y="1834"/>
                    </a:lnTo>
                    <a:lnTo>
                      <a:pt x="1917" y="1822"/>
                    </a:lnTo>
                    <a:lnTo>
                      <a:pt x="1917" y="1810"/>
                    </a:lnTo>
                    <a:lnTo>
                      <a:pt x="1913" y="1794"/>
                    </a:lnTo>
                    <a:lnTo>
                      <a:pt x="1903" y="1773"/>
                    </a:lnTo>
                    <a:lnTo>
                      <a:pt x="1887" y="1752"/>
                    </a:lnTo>
                    <a:lnTo>
                      <a:pt x="1872" y="1733"/>
                    </a:lnTo>
                    <a:lnTo>
                      <a:pt x="1856" y="1717"/>
                    </a:lnTo>
                    <a:lnTo>
                      <a:pt x="1861" y="1696"/>
                    </a:lnTo>
                    <a:lnTo>
                      <a:pt x="1866" y="1677"/>
                    </a:lnTo>
                    <a:lnTo>
                      <a:pt x="1872" y="1656"/>
                    </a:lnTo>
                    <a:lnTo>
                      <a:pt x="1866" y="1653"/>
                    </a:lnTo>
                    <a:lnTo>
                      <a:pt x="1863" y="1651"/>
                    </a:lnTo>
                    <a:lnTo>
                      <a:pt x="1859" y="1647"/>
                    </a:lnTo>
                    <a:lnTo>
                      <a:pt x="1856" y="1646"/>
                    </a:lnTo>
                    <a:lnTo>
                      <a:pt x="1851" y="1646"/>
                    </a:lnTo>
                    <a:lnTo>
                      <a:pt x="1844" y="1644"/>
                    </a:lnTo>
                    <a:lnTo>
                      <a:pt x="1840" y="1647"/>
                    </a:lnTo>
                    <a:lnTo>
                      <a:pt x="1838" y="1649"/>
                    </a:lnTo>
                    <a:lnTo>
                      <a:pt x="1833" y="1651"/>
                    </a:lnTo>
                    <a:lnTo>
                      <a:pt x="1828" y="1651"/>
                    </a:lnTo>
                    <a:lnTo>
                      <a:pt x="1821" y="1651"/>
                    </a:lnTo>
                    <a:lnTo>
                      <a:pt x="1802" y="1621"/>
                    </a:lnTo>
                    <a:lnTo>
                      <a:pt x="1789" y="1619"/>
                    </a:lnTo>
                    <a:lnTo>
                      <a:pt x="1777" y="1618"/>
                    </a:lnTo>
                    <a:lnTo>
                      <a:pt x="1763" y="1616"/>
                    </a:lnTo>
                    <a:lnTo>
                      <a:pt x="1746" y="1623"/>
                    </a:lnTo>
                    <a:lnTo>
                      <a:pt x="1728" y="1630"/>
                    </a:lnTo>
                    <a:lnTo>
                      <a:pt x="1714" y="1635"/>
                    </a:lnTo>
                    <a:lnTo>
                      <a:pt x="1680" y="1628"/>
                    </a:lnTo>
                    <a:lnTo>
                      <a:pt x="1676" y="1640"/>
                    </a:lnTo>
                    <a:lnTo>
                      <a:pt x="1664" y="1640"/>
                    </a:lnTo>
                    <a:lnTo>
                      <a:pt x="1653" y="1637"/>
                    </a:lnTo>
                    <a:lnTo>
                      <a:pt x="1645" y="1635"/>
                    </a:lnTo>
                    <a:lnTo>
                      <a:pt x="1641" y="1637"/>
                    </a:lnTo>
                    <a:lnTo>
                      <a:pt x="1638" y="1640"/>
                    </a:lnTo>
                    <a:lnTo>
                      <a:pt x="1632" y="1642"/>
                    </a:lnTo>
                    <a:lnTo>
                      <a:pt x="1625" y="1644"/>
                    </a:lnTo>
                    <a:lnTo>
                      <a:pt x="1615" y="1632"/>
                    </a:lnTo>
                    <a:lnTo>
                      <a:pt x="1601" y="1625"/>
                    </a:lnTo>
                    <a:lnTo>
                      <a:pt x="1587" y="1618"/>
                    </a:lnTo>
                    <a:lnTo>
                      <a:pt x="1573" y="1611"/>
                    </a:lnTo>
                    <a:lnTo>
                      <a:pt x="1561" y="1602"/>
                    </a:lnTo>
                    <a:lnTo>
                      <a:pt x="1552" y="1579"/>
                    </a:lnTo>
                    <a:lnTo>
                      <a:pt x="1542" y="1567"/>
                    </a:lnTo>
                    <a:lnTo>
                      <a:pt x="1526" y="1555"/>
                    </a:lnTo>
                    <a:lnTo>
                      <a:pt x="1512" y="1543"/>
                    </a:lnTo>
                    <a:lnTo>
                      <a:pt x="1503" y="1532"/>
                    </a:lnTo>
                    <a:lnTo>
                      <a:pt x="1503" y="1509"/>
                    </a:lnTo>
                    <a:lnTo>
                      <a:pt x="1500" y="1499"/>
                    </a:lnTo>
                    <a:lnTo>
                      <a:pt x="1501" y="1483"/>
                    </a:lnTo>
                    <a:lnTo>
                      <a:pt x="1505" y="1469"/>
                    </a:lnTo>
                    <a:lnTo>
                      <a:pt x="1508" y="1457"/>
                    </a:lnTo>
                    <a:lnTo>
                      <a:pt x="1510" y="1448"/>
                    </a:lnTo>
                    <a:lnTo>
                      <a:pt x="1510" y="1434"/>
                    </a:lnTo>
                    <a:lnTo>
                      <a:pt x="1507" y="1426"/>
                    </a:lnTo>
                    <a:lnTo>
                      <a:pt x="1501" y="1417"/>
                    </a:lnTo>
                    <a:lnTo>
                      <a:pt x="1498" y="1410"/>
                    </a:lnTo>
                    <a:lnTo>
                      <a:pt x="1498" y="1399"/>
                    </a:lnTo>
                    <a:lnTo>
                      <a:pt x="1501" y="1385"/>
                    </a:lnTo>
                    <a:lnTo>
                      <a:pt x="1508" y="1370"/>
                    </a:lnTo>
                    <a:lnTo>
                      <a:pt x="1515" y="1352"/>
                    </a:lnTo>
                    <a:lnTo>
                      <a:pt x="1522" y="1337"/>
                    </a:lnTo>
                    <a:lnTo>
                      <a:pt x="1529" y="1324"/>
                    </a:lnTo>
                    <a:lnTo>
                      <a:pt x="1533" y="1317"/>
                    </a:lnTo>
                    <a:lnTo>
                      <a:pt x="1545" y="1307"/>
                    </a:lnTo>
                    <a:lnTo>
                      <a:pt x="1559" y="1298"/>
                    </a:lnTo>
                    <a:lnTo>
                      <a:pt x="1573" y="1291"/>
                    </a:lnTo>
                    <a:lnTo>
                      <a:pt x="1587" y="1282"/>
                    </a:lnTo>
                    <a:lnTo>
                      <a:pt x="1590" y="1274"/>
                    </a:lnTo>
                    <a:lnTo>
                      <a:pt x="1590" y="1263"/>
                    </a:lnTo>
                    <a:lnTo>
                      <a:pt x="1589" y="1251"/>
                    </a:lnTo>
                    <a:lnTo>
                      <a:pt x="1590" y="1241"/>
                    </a:lnTo>
                    <a:lnTo>
                      <a:pt x="1599" y="1227"/>
                    </a:lnTo>
                    <a:lnTo>
                      <a:pt x="1611" y="1216"/>
                    </a:lnTo>
                    <a:lnTo>
                      <a:pt x="1624" y="1206"/>
                    </a:lnTo>
                    <a:lnTo>
                      <a:pt x="1636" y="1195"/>
                    </a:lnTo>
                    <a:lnTo>
                      <a:pt x="1646" y="1183"/>
                    </a:lnTo>
                    <a:lnTo>
                      <a:pt x="1652" y="1167"/>
                    </a:lnTo>
                    <a:lnTo>
                      <a:pt x="1652" y="1166"/>
                    </a:lnTo>
                    <a:lnTo>
                      <a:pt x="1650" y="1166"/>
                    </a:lnTo>
                    <a:lnTo>
                      <a:pt x="1650" y="1164"/>
                    </a:lnTo>
                    <a:lnTo>
                      <a:pt x="1650" y="1162"/>
                    </a:lnTo>
                    <a:lnTo>
                      <a:pt x="1648" y="1160"/>
                    </a:lnTo>
                    <a:lnTo>
                      <a:pt x="1645" y="1159"/>
                    </a:lnTo>
                    <a:lnTo>
                      <a:pt x="1641" y="1157"/>
                    </a:lnTo>
                    <a:lnTo>
                      <a:pt x="1638" y="1157"/>
                    </a:lnTo>
                    <a:lnTo>
                      <a:pt x="1632" y="1155"/>
                    </a:lnTo>
                    <a:lnTo>
                      <a:pt x="1629" y="1159"/>
                    </a:lnTo>
                    <a:lnTo>
                      <a:pt x="1625" y="1159"/>
                    </a:lnTo>
                    <a:lnTo>
                      <a:pt x="1620" y="1160"/>
                    </a:lnTo>
                    <a:lnTo>
                      <a:pt x="1613" y="1160"/>
                    </a:lnTo>
                    <a:lnTo>
                      <a:pt x="1613" y="1155"/>
                    </a:lnTo>
                    <a:lnTo>
                      <a:pt x="1610" y="1155"/>
                    </a:lnTo>
                    <a:lnTo>
                      <a:pt x="1610" y="1141"/>
                    </a:lnTo>
                    <a:lnTo>
                      <a:pt x="1608" y="1122"/>
                    </a:lnTo>
                    <a:lnTo>
                      <a:pt x="1606" y="1099"/>
                    </a:lnTo>
                    <a:lnTo>
                      <a:pt x="1606" y="1077"/>
                    </a:lnTo>
                    <a:lnTo>
                      <a:pt x="1606" y="1057"/>
                    </a:lnTo>
                    <a:lnTo>
                      <a:pt x="1610" y="1045"/>
                    </a:lnTo>
                    <a:lnTo>
                      <a:pt x="1611" y="1040"/>
                    </a:lnTo>
                    <a:lnTo>
                      <a:pt x="1613" y="1036"/>
                    </a:lnTo>
                    <a:lnTo>
                      <a:pt x="1615" y="1035"/>
                    </a:lnTo>
                    <a:lnTo>
                      <a:pt x="1617" y="1035"/>
                    </a:lnTo>
                    <a:lnTo>
                      <a:pt x="1620" y="1035"/>
                    </a:lnTo>
                    <a:lnTo>
                      <a:pt x="1624" y="1033"/>
                    </a:lnTo>
                    <a:lnTo>
                      <a:pt x="1629" y="1033"/>
                    </a:lnTo>
                    <a:lnTo>
                      <a:pt x="1643" y="1038"/>
                    </a:lnTo>
                    <a:lnTo>
                      <a:pt x="1659" y="1042"/>
                    </a:lnTo>
                    <a:lnTo>
                      <a:pt x="1676" y="1042"/>
                    </a:lnTo>
                    <a:lnTo>
                      <a:pt x="1693" y="1038"/>
                    </a:lnTo>
                    <a:lnTo>
                      <a:pt x="1706" y="1033"/>
                    </a:lnTo>
                    <a:lnTo>
                      <a:pt x="1707" y="1031"/>
                    </a:lnTo>
                    <a:lnTo>
                      <a:pt x="1707" y="1029"/>
                    </a:lnTo>
                    <a:lnTo>
                      <a:pt x="1709" y="1029"/>
                    </a:lnTo>
                    <a:lnTo>
                      <a:pt x="1709" y="1028"/>
                    </a:lnTo>
                    <a:lnTo>
                      <a:pt x="1709" y="1026"/>
                    </a:lnTo>
                    <a:lnTo>
                      <a:pt x="1713" y="1012"/>
                    </a:lnTo>
                    <a:lnTo>
                      <a:pt x="1713" y="996"/>
                    </a:lnTo>
                    <a:lnTo>
                      <a:pt x="1711" y="981"/>
                    </a:lnTo>
                    <a:lnTo>
                      <a:pt x="1709" y="963"/>
                    </a:lnTo>
                    <a:lnTo>
                      <a:pt x="1697" y="960"/>
                    </a:lnTo>
                    <a:lnTo>
                      <a:pt x="1685" y="956"/>
                    </a:lnTo>
                    <a:lnTo>
                      <a:pt x="1673" y="949"/>
                    </a:lnTo>
                    <a:lnTo>
                      <a:pt x="1664" y="940"/>
                    </a:lnTo>
                    <a:lnTo>
                      <a:pt x="1667" y="939"/>
                    </a:lnTo>
                    <a:lnTo>
                      <a:pt x="1671" y="937"/>
                    </a:lnTo>
                    <a:lnTo>
                      <a:pt x="1673" y="935"/>
                    </a:lnTo>
                    <a:lnTo>
                      <a:pt x="1676" y="935"/>
                    </a:lnTo>
                    <a:lnTo>
                      <a:pt x="1680" y="933"/>
                    </a:lnTo>
                    <a:lnTo>
                      <a:pt x="1686" y="933"/>
                    </a:lnTo>
                    <a:lnTo>
                      <a:pt x="1690" y="932"/>
                    </a:lnTo>
                    <a:lnTo>
                      <a:pt x="1695" y="930"/>
                    </a:lnTo>
                    <a:lnTo>
                      <a:pt x="1700" y="930"/>
                    </a:lnTo>
                    <a:lnTo>
                      <a:pt x="1706" y="930"/>
                    </a:lnTo>
                    <a:lnTo>
                      <a:pt x="1706" y="911"/>
                    </a:lnTo>
                    <a:lnTo>
                      <a:pt x="1711" y="911"/>
                    </a:lnTo>
                    <a:lnTo>
                      <a:pt x="1716" y="912"/>
                    </a:lnTo>
                    <a:lnTo>
                      <a:pt x="1718" y="914"/>
                    </a:lnTo>
                    <a:lnTo>
                      <a:pt x="1721" y="914"/>
                    </a:lnTo>
                    <a:lnTo>
                      <a:pt x="1725" y="916"/>
                    </a:lnTo>
                    <a:lnTo>
                      <a:pt x="1728" y="918"/>
                    </a:lnTo>
                    <a:lnTo>
                      <a:pt x="1732" y="914"/>
                    </a:lnTo>
                    <a:lnTo>
                      <a:pt x="1737" y="912"/>
                    </a:lnTo>
                    <a:lnTo>
                      <a:pt x="1741" y="911"/>
                    </a:lnTo>
                    <a:lnTo>
                      <a:pt x="1746" y="909"/>
                    </a:lnTo>
                    <a:lnTo>
                      <a:pt x="1748" y="907"/>
                    </a:lnTo>
                    <a:lnTo>
                      <a:pt x="1749" y="904"/>
                    </a:lnTo>
                    <a:lnTo>
                      <a:pt x="1749" y="900"/>
                    </a:lnTo>
                    <a:lnTo>
                      <a:pt x="1749" y="897"/>
                    </a:lnTo>
                    <a:lnTo>
                      <a:pt x="1749" y="893"/>
                    </a:lnTo>
                    <a:lnTo>
                      <a:pt x="1751" y="890"/>
                    </a:lnTo>
                    <a:lnTo>
                      <a:pt x="1753" y="886"/>
                    </a:lnTo>
                    <a:lnTo>
                      <a:pt x="1786" y="876"/>
                    </a:lnTo>
                    <a:lnTo>
                      <a:pt x="1793" y="865"/>
                    </a:lnTo>
                    <a:lnTo>
                      <a:pt x="1795" y="855"/>
                    </a:lnTo>
                    <a:lnTo>
                      <a:pt x="1800" y="844"/>
                    </a:lnTo>
                    <a:lnTo>
                      <a:pt x="1810" y="837"/>
                    </a:lnTo>
                    <a:lnTo>
                      <a:pt x="1823" y="832"/>
                    </a:lnTo>
                    <a:lnTo>
                      <a:pt x="1838" y="827"/>
                    </a:lnTo>
                    <a:lnTo>
                      <a:pt x="1852" y="822"/>
                    </a:lnTo>
                    <a:lnTo>
                      <a:pt x="1854" y="820"/>
                    </a:lnTo>
                    <a:lnTo>
                      <a:pt x="1854" y="820"/>
                    </a:lnTo>
                    <a:lnTo>
                      <a:pt x="1854" y="818"/>
                    </a:lnTo>
                    <a:lnTo>
                      <a:pt x="1854" y="816"/>
                    </a:lnTo>
                    <a:lnTo>
                      <a:pt x="1856" y="815"/>
                    </a:lnTo>
                    <a:lnTo>
                      <a:pt x="1849" y="797"/>
                    </a:lnTo>
                    <a:lnTo>
                      <a:pt x="1845" y="776"/>
                    </a:lnTo>
                    <a:lnTo>
                      <a:pt x="1845" y="757"/>
                    </a:lnTo>
                    <a:lnTo>
                      <a:pt x="1844" y="741"/>
                    </a:lnTo>
                    <a:lnTo>
                      <a:pt x="1859" y="740"/>
                    </a:lnTo>
                    <a:lnTo>
                      <a:pt x="1870" y="736"/>
                    </a:lnTo>
                    <a:lnTo>
                      <a:pt x="1882" y="733"/>
                    </a:lnTo>
                    <a:lnTo>
                      <a:pt x="1882" y="741"/>
                    </a:lnTo>
                    <a:lnTo>
                      <a:pt x="1880" y="748"/>
                    </a:lnTo>
                    <a:lnTo>
                      <a:pt x="1878" y="761"/>
                    </a:lnTo>
                    <a:lnTo>
                      <a:pt x="1877" y="778"/>
                    </a:lnTo>
                    <a:lnTo>
                      <a:pt x="1875" y="794"/>
                    </a:lnTo>
                    <a:lnTo>
                      <a:pt x="1875" y="806"/>
                    </a:lnTo>
                    <a:lnTo>
                      <a:pt x="1880" y="809"/>
                    </a:lnTo>
                    <a:lnTo>
                      <a:pt x="1884" y="811"/>
                    </a:lnTo>
                    <a:lnTo>
                      <a:pt x="1885" y="813"/>
                    </a:lnTo>
                    <a:lnTo>
                      <a:pt x="1889" y="815"/>
                    </a:lnTo>
                    <a:lnTo>
                      <a:pt x="1894" y="818"/>
                    </a:lnTo>
                    <a:lnTo>
                      <a:pt x="1905" y="813"/>
                    </a:lnTo>
                    <a:lnTo>
                      <a:pt x="1912" y="813"/>
                    </a:lnTo>
                    <a:lnTo>
                      <a:pt x="1917" y="816"/>
                    </a:lnTo>
                    <a:lnTo>
                      <a:pt x="1924" y="822"/>
                    </a:lnTo>
                    <a:lnTo>
                      <a:pt x="1933" y="822"/>
                    </a:lnTo>
                    <a:lnTo>
                      <a:pt x="1943" y="818"/>
                    </a:lnTo>
                    <a:lnTo>
                      <a:pt x="1952" y="813"/>
                    </a:lnTo>
                    <a:lnTo>
                      <a:pt x="1957" y="808"/>
                    </a:lnTo>
                    <a:lnTo>
                      <a:pt x="1964" y="804"/>
                    </a:lnTo>
                    <a:lnTo>
                      <a:pt x="1973" y="801"/>
                    </a:lnTo>
                    <a:lnTo>
                      <a:pt x="1987" y="802"/>
                    </a:lnTo>
                    <a:lnTo>
                      <a:pt x="2006" y="806"/>
                    </a:lnTo>
                    <a:lnTo>
                      <a:pt x="2008" y="801"/>
                    </a:lnTo>
                    <a:lnTo>
                      <a:pt x="2009" y="799"/>
                    </a:lnTo>
                    <a:lnTo>
                      <a:pt x="2013" y="795"/>
                    </a:lnTo>
                    <a:lnTo>
                      <a:pt x="2016" y="794"/>
                    </a:lnTo>
                    <a:lnTo>
                      <a:pt x="2020" y="794"/>
                    </a:lnTo>
                    <a:lnTo>
                      <a:pt x="2025" y="792"/>
                    </a:lnTo>
                    <a:lnTo>
                      <a:pt x="2025" y="762"/>
                    </a:lnTo>
                    <a:lnTo>
                      <a:pt x="2029" y="738"/>
                    </a:lnTo>
                    <a:lnTo>
                      <a:pt x="2032" y="734"/>
                    </a:lnTo>
                    <a:lnTo>
                      <a:pt x="2036" y="733"/>
                    </a:lnTo>
                    <a:lnTo>
                      <a:pt x="2039" y="729"/>
                    </a:lnTo>
                    <a:lnTo>
                      <a:pt x="2043" y="727"/>
                    </a:lnTo>
                    <a:lnTo>
                      <a:pt x="2048" y="726"/>
                    </a:lnTo>
                    <a:lnTo>
                      <a:pt x="2048" y="729"/>
                    </a:lnTo>
                    <a:lnTo>
                      <a:pt x="2051" y="733"/>
                    </a:lnTo>
                    <a:lnTo>
                      <a:pt x="2053" y="736"/>
                    </a:lnTo>
                    <a:lnTo>
                      <a:pt x="2055" y="740"/>
                    </a:lnTo>
                    <a:lnTo>
                      <a:pt x="2057" y="741"/>
                    </a:lnTo>
                    <a:lnTo>
                      <a:pt x="2062" y="743"/>
                    </a:lnTo>
                    <a:lnTo>
                      <a:pt x="2067" y="745"/>
                    </a:lnTo>
                    <a:lnTo>
                      <a:pt x="2065" y="729"/>
                    </a:lnTo>
                    <a:lnTo>
                      <a:pt x="2064" y="719"/>
                    </a:lnTo>
                    <a:lnTo>
                      <a:pt x="2060" y="712"/>
                    </a:lnTo>
                    <a:lnTo>
                      <a:pt x="2058" y="703"/>
                    </a:lnTo>
                    <a:lnTo>
                      <a:pt x="2055" y="687"/>
                    </a:lnTo>
                    <a:lnTo>
                      <a:pt x="2064" y="686"/>
                    </a:lnTo>
                    <a:lnTo>
                      <a:pt x="2070" y="682"/>
                    </a:lnTo>
                    <a:lnTo>
                      <a:pt x="2076" y="679"/>
                    </a:lnTo>
                    <a:lnTo>
                      <a:pt x="2083" y="675"/>
                    </a:lnTo>
                    <a:lnTo>
                      <a:pt x="2095" y="675"/>
                    </a:lnTo>
                    <a:lnTo>
                      <a:pt x="2107" y="677"/>
                    </a:lnTo>
                    <a:lnTo>
                      <a:pt x="2116" y="679"/>
                    </a:lnTo>
                    <a:lnTo>
                      <a:pt x="2125" y="675"/>
                    </a:lnTo>
                    <a:lnTo>
                      <a:pt x="2132" y="665"/>
                    </a:lnTo>
                    <a:lnTo>
                      <a:pt x="2126" y="663"/>
                    </a:lnTo>
                    <a:lnTo>
                      <a:pt x="2121" y="661"/>
                    </a:lnTo>
                    <a:lnTo>
                      <a:pt x="2118" y="659"/>
                    </a:lnTo>
                    <a:lnTo>
                      <a:pt x="2112" y="658"/>
                    </a:lnTo>
                    <a:lnTo>
                      <a:pt x="2105" y="658"/>
                    </a:lnTo>
                    <a:lnTo>
                      <a:pt x="2088" y="666"/>
                    </a:lnTo>
                    <a:lnTo>
                      <a:pt x="2069" y="672"/>
                    </a:lnTo>
                    <a:lnTo>
                      <a:pt x="2048" y="675"/>
                    </a:lnTo>
                    <a:lnTo>
                      <a:pt x="2044" y="666"/>
                    </a:lnTo>
                    <a:lnTo>
                      <a:pt x="2039" y="659"/>
                    </a:lnTo>
                    <a:lnTo>
                      <a:pt x="2034" y="652"/>
                    </a:lnTo>
                    <a:lnTo>
                      <a:pt x="2030" y="644"/>
                    </a:lnTo>
                    <a:lnTo>
                      <a:pt x="2029" y="630"/>
                    </a:lnTo>
                    <a:lnTo>
                      <a:pt x="2030" y="619"/>
                    </a:lnTo>
                    <a:lnTo>
                      <a:pt x="2029" y="607"/>
                    </a:lnTo>
                    <a:lnTo>
                      <a:pt x="2027" y="593"/>
                    </a:lnTo>
                    <a:lnTo>
                      <a:pt x="2029" y="581"/>
                    </a:lnTo>
                    <a:lnTo>
                      <a:pt x="2037" y="563"/>
                    </a:lnTo>
                    <a:lnTo>
                      <a:pt x="2051" y="551"/>
                    </a:lnTo>
                    <a:lnTo>
                      <a:pt x="2065" y="537"/>
                    </a:lnTo>
                    <a:lnTo>
                      <a:pt x="2077" y="523"/>
                    </a:lnTo>
                    <a:lnTo>
                      <a:pt x="2086" y="507"/>
                    </a:lnTo>
                    <a:lnTo>
                      <a:pt x="2081" y="502"/>
                    </a:lnTo>
                    <a:lnTo>
                      <a:pt x="2076" y="497"/>
                    </a:lnTo>
                    <a:lnTo>
                      <a:pt x="2070" y="492"/>
                    </a:lnTo>
                    <a:lnTo>
                      <a:pt x="2057" y="494"/>
                    </a:lnTo>
                    <a:lnTo>
                      <a:pt x="2041" y="495"/>
                    </a:lnTo>
                    <a:lnTo>
                      <a:pt x="2036" y="520"/>
                    </a:lnTo>
                    <a:lnTo>
                      <a:pt x="2027" y="539"/>
                    </a:lnTo>
                    <a:lnTo>
                      <a:pt x="2015" y="555"/>
                    </a:lnTo>
                    <a:lnTo>
                      <a:pt x="2001" y="570"/>
                    </a:lnTo>
                    <a:lnTo>
                      <a:pt x="1988" y="588"/>
                    </a:lnTo>
                    <a:lnTo>
                      <a:pt x="1980" y="609"/>
                    </a:lnTo>
                    <a:lnTo>
                      <a:pt x="1974" y="633"/>
                    </a:lnTo>
                    <a:lnTo>
                      <a:pt x="1985" y="642"/>
                    </a:lnTo>
                    <a:lnTo>
                      <a:pt x="1995" y="652"/>
                    </a:lnTo>
                    <a:lnTo>
                      <a:pt x="2002" y="665"/>
                    </a:lnTo>
                    <a:lnTo>
                      <a:pt x="2006" y="680"/>
                    </a:lnTo>
                    <a:lnTo>
                      <a:pt x="2001" y="682"/>
                    </a:lnTo>
                    <a:lnTo>
                      <a:pt x="1999" y="684"/>
                    </a:lnTo>
                    <a:lnTo>
                      <a:pt x="1997" y="686"/>
                    </a:lnTo>
                    <a:lnTo>
                      <a:pt x="1997" y="686"/>
                    </a:lnTo>
                    <a:lnTo>
                      <a:pt x="1997" y="687"/>
                    </a:lnTo>
                    <a:lnTo>
                      <a:pt x="1995" y="689"/>
                    </a:lnTo>
                    <a:lnTo>
                      <a:pt x="1995" y="693"/>
                    </a:lnTo>
                    <a:lnTo>
                      <a:pt x="1994" y="694"/>
                    </a:lnTo>
                    <a:lnTo>
                      <a:pt x="1971" y="703"/>
                    </a:lnTo>
                    <a:lnTo>
                      <a:pt x="1968" y="724"/>
                    </a:lnTo>
                    <a:lnTo>
                      <a:pt x="1961" y="740"/>
                    </a:lnTo>
                    <a:lnTo>
                      <a:pt x="1954" y="752"/>
                    </a:lnTo>
                    <a:lnTo>
                      <a:pt x="1943" y="762"/>
                    </a:lnTo>
                    <a:lnTo>
                      <a:pt x="1934" y="773"/>
                    </a:lnTo>
                    <a:lnTo>
                      <a:pt x="1926" y="787"/>
                    </a:lnTo>
                    <a:lnTo>
                      <a:pt x="1920" y="787"/>
                    </a:lnTo>
                    <a:lnTo>
                      <a:pt x="1920" y="783"/>
                    </a:lnTo>
                    <a:lnTo>
                      <a:pt x="1906" y="764"/>
                    </a:lnTo>
                    <a:lnTo>
                      <a:pt x="1898" y="743"/>
                    </a:lnTo>
                    <a:lnTo>
                      <a:pt x="1892" y="720"/>
                    </a:lnTo>
                    <a:lnTo>
                      <a:pt x="1882" y="694"/>
                    </a:lnTo>
                    <a:lnTo>
                      <a:pt x="1868" y="701"/>
                    </a:lnTo>
                    <a:lnTo>
                      <a:pt x="1859" y="710"/>
                    </a:lnTo>
                    <a:lnTo>
                      <a:pt x="1849" y="717"/>
                    </a:lnTo>
                    <a:lnTo>
                      <a:pt x="1838" y="722"/>
                    </a:lnTo>
                    <a:lnTo>
                      <a:pt x="1821" y="726"/>
                    </a:lnTo>
                    <a:lnTo>
                      <a:pt x="1819" y="724"/>
                    </a:lnTo>
                    <a:lnTo>
                      <a:pt x="1817" y="724"/>
                    </a:lnTo>
                    <a:lnTo>
                      <a:pt x="1816" y="724"/>
                    </a:lnTo>
                    <a:lnTo>
                      <a:pt x="1814" y="722"/>
                    </a:lnTo>
                    <a:lnTo>
                      <a:pt x="1810" y="722"/>
                    </a:lnTo>
                    <a:lnTo>
                      <a:pt x="1809" y="701"/>
                    </a:lnTo>
                    <a:lnTo>
                      <a:pt x="1807" y="684"/>
                    </a:lnTo>
                    <a:lnTo>
                      <a:pt x="1803" y="670"/>
                    </a:lnTo>
                    <a:lnTo>
                      <a:pt x="1800" y="654"/>
                    </a:lnTo>
                    <a:lnTo>
                      <a:pt x="1798" y="633"/>
                    </a:lnTo>
                    <a:lnTo>
                      <a:pt x="1807" y="624"/>
                    </a:lnTo>
                    <a:lnTo>
                      <a:pt x="1810" y="616"/>
                    </a:lnTo>
                    <a:lnTo>
                      <a:pt x="1812" y="605"/>
                    </a:lnTo>
                    <a:lnTo>
                      <a:pt x="1817" y="591"/>
                    </a:lnTo>
                    <a:lnTo>
                      <a:pt x="1821" y="588"/>
                    </a:lnTo>
                    <a:lnTo>
                      <a:pt x="1826" y="583"/>
                    </a:lnTo>
                    <a:lnTo>
                      <a:pt x="1831" y="577"/>
                    </a:lnTo>
                    <a:lnTo>
                      <a:pt x="1837" y="572"/>
                    </a:lnTo>
                    <a:lnTo>
                      <a:pt x="1840" y="574"/>
                    </a:lnTo>
                    <a:lnTo>
                      <a:pt x="1842" y="576"/>
                    </a:lnTo>
                    <a:lnTo>
                      <a:pt x="1844" y="577"/>
                    </a:lnTo>
                    <a:lnTo>
                      <a:pt x="1845" y="579"/>
                    </a:lnTo>
                    <a:lnTo>
                      <a:pt x="1845" y="579"/>
                    </a:lnTo>
                    <a:lnTo>
                      <a:pt x="1849" y="576"/>
                    </a:lnTo>
                    <a:lnTo>
                      <a:pt x="1851" y="572"/>
                    </a:lnTo>
                    <a:lnTo>
                      <a:pt x="1852" y="569"/>
                    </a:lnTo>
                    <a:lnTo>
                      <a:pt x="1854" y="563"/>
                    </a:lnTo>
                    <a:lnTo>
                      <a:pt x="1856" y="560"/>
                    </a:lnTo>
                    <a:lnTo>
                      <a:pt x="1868" y="553"/>
                    </a:lnTo>
                    <a:lnTo>
                      <a:pt x="1878" y="549"/>
                    </a:lnTo>
                    <a:lnTo>
                      <a:pt x="1887" y="541"/>
                    </a:lnTo>
                    <a:lnTo>
                      <a:pt x="1884" y="539"/>
                    </a:lnTo>
                    <a:lnTo>
                      <a:pt x="1882" y="539"/>
                    </a:lnTo>
                    <a:lnTo>
                      <a:pt x="1880" y="539"/>
                    </a:lnTo>
                    <a:lnTo>
                      <a:pt x="1880" y="537"/>
                    </a:lnTo>
                    <a:lnTo>
                      <a:pt x="1880" y="537"/>
                    </a:lnTo>
                    <a:lnTo>
                      <a:pt x="1880" y="534"/>
                    </a:lnTo>
                    <a:lnTo>
                      <a:pt x="1878" y="530"/>
                    </a:lnTo>
                    <a:lnTo>
                      <a:pt x="1891" y="514"/>
                    </a:lnTo>
                    <a:lnTo>
                      <a:pt x="1903" y="495"/>
                    </a:lnTo>
                    <a:lnTo>
                      <a:pt x="1913" y="473"/>
                    </a:lnTo>
                    <a:lnTo>
                      <a:pt x="1924" y="450"/>
                    </a:lnTo>
                    <a:lnTo>
                      <a:pt x="1934" y="427"/>
                    </a:lnTo>
                    <a:lnTo>
                      <a:pt x="1947" y="406"/>
                    </a:lnTo>
                    <a:lnTo>
                      <a:pt x="1959" y="392"/>
                    </a:lnTo>
                    <a:lnTo>
                      <a:pt x="1974" y="384"/>
                    </a:lnTo>
                    <a:lnTo>
                      <a:pt x="1974" y="370"/>
                    </a:lnTo>
                    <a:lnTo>
                      <a:pt x="1990" y="370"/>
                    </a:lnTo>
                    <a:lnTo>
                      <a:pt x="1999" y="354"/>
                    </a:lnTo>
                    <a:lnTo>
                      <a:pt x="2013" y="343"/>
                    </a:lnTo>
                    <a:lnTo>
                      <a:pt x="2032" y="338"/>
                    </a:lnTo>
                    <a:lnTo>
                      <a:pt x="2034" y="340"/>
                    </a:lnTo>
                    <a:lnTo>
                      <a:pt x="2036" y="340"/>
                    </a:lnTo>
                    <a:lnTo>
                      <a:pt x="2036" y="340"/>
                    </a:lnTo>
                    <a:lnTo>
                      <a:pt x="2037" y="340"/>
                    </a:lnTo>
                    <a:lnTo>
                      <a:pt x="2041" y="342"/>
                    </a:lnTo>
                    <a:lnTo>
                      <a:pt x="2041" y="329"/>
                    </a:lnTo>
                    <a:lnTo>
                      <a:pt x="2046" y="329"/>
                    </a:lnTo>
                    <a:lnTo>
                      <a:pt x="2050" y="329"/>
                    </a:lnTo>
                    <a:lnTo>
                      <a:pt x="2053" y="329"/>
                    </a:lnTo>
                    <a:lnTo>
                      <a:pt x="2055" y="329"/>
                    </a:lnTo>
                    <a:lnTo>
                      <a:pt x="2057" y="331"/>
                    </a:lnTo>
                    <a:lnTo>
                      <a:pt x="2058" y="331"/>
                    </a:lnTo>
                    <a:lnTo>
                      <a:pt x="2064" y="335"/>
                    </a:lnTo>
                    <a:lnTo>
                      <a:pt x="2070" y="321"/>
                    </a:lnTo>
                    <a:lnTo>
                      <a:pt x="2081" y="312"/>
                    </a:lnTo>
                    <a:lnTo>
                      <a:pt x="2093" y="309"/>
                    </a:lnTo>
                    <a:lnTo>
                      <a:pt x="2109" y="305"/>
                    </a:lnTo>
                    <a:lnTo>
                      <a:pt x="2125" y="303"/>
                    </a:lnTo>
                    <a:lnTo>
                      <a:pt x="2132" y="310"/>
                    </a:lnTo>
                    <a:lnTo>
                      <a:pt x="2140" y="314"/>
                    </a:lnTo>
                    <a:lnTo>
                      <a:pt x="2147" y="315"/>
                    </a:lnTo>
                    <a:lnTo>
                      <a:pt x="2154" y="317"/>
                    </a:lnTo>
                    <a:lnTo>
                      <a:pt x="2160" y="324"/>
                    </a:lnTo>
                    <a:lnTo>
                      <a:pt x="2163" y="338"/>
                    </a:lnTo>
                    <a:lnTo>
                      <a:pt x="2161" y="340"/>
                    </a:lnTo>
                    <a:lnTo>
                      <a:pt x="2160" y="342"/>
                    </a:lnTo>
                    <a:lnTo>
                      <a:pt x="2158" y="342"/>
                    </a:lnTo>
                    <a:lnTo>
                      <a:pt x="2158" y="343"/>
                    </a:lnTo>
                    <a:lnTo>
                      <a:pt x="2156" y="345"/>
                    </a:lnTo>
                    <a:lnTo>
                      <a:pt x="2156" y="349"/>
                    </a:lnTo>
                    <a:lnTo>
                      <a:pt x="2158" y="352"/>
                    </a:lnTo>
                    <a:lnTo>
                      <a:pt x="2160" y="352"/>
                    </a:lnTo>
                    <a:lnTo>
                      <a:pt x="2161" y="354"/>
                    </a:lnTo>
                    <a:lnTo>
                      <a:pt x="2163" y="357"/>
                    </a:lnTo>
                    <a:lnTo>
                      <a:pt x="2175" y="352"/>
                    </a:lnTo>
                    <a:lnTo>
                      <a:pt x="2182" y="350"/>
                    </a:lnTo>
                    <a:lnTo>
                      <a:pt x="2187" y="350"/>
                    </a:lnTo>
                    <a:lnTo>
                      <a:pt x="2189" y="354"/>
                    </a:lnTo>
                    <a:lnTo>
                      <a:pt x="2191" y="359"/>
                    </a:lnTo>
                    <a:lnTo>
                      <a:pt x="2196" y="364"/>
                    </a:lnTo>
                    <a:lnTo>
                      <a:pt x="2201" y="370"/>
                    </a:lnTo>
                    <a:lnTo>
                      <a:pt x="2233" y="373"/>
                    </a:lnTo>
                    <a:lnTo>
                      <a:pt x="2245" y="380"/>
                    </a:lnTo>
                    <a:lnTo>
                      <a:pt x="2259" y="391"/>
                    </a:lnTo>
                    <a:lnTo>
                      <a:pt x="2273" y="405"/>
                    </a:lnTo>
                    <a:lnTo>
                      <a:pt x="2285" y="420"/>
                    </a:lnTo>
                    <a:lnTo>
                      <a:pt x="2296" y="436"/>
                    </a:lnTo>
                    <a:lnTo>
                      <a:pt x="2299" y="452"/>
                    </a:lnTo>
                    <a:lnTo>
                      <a:pt x="2297" y="467"/>
                    </a:lnTo>
                    <a:lnTo>
                      <a:pt x="2285" y="480"/>
                    </a:lnTo>
                    <a:lnTo>
                      <a:pt x="2269" y="488"/>
                    </a:lnTo>
                    <a:lnTo>
                      <a:pt x="2252" y="488"/>
                    </a:lnTo>
                    <a:lnTo>
                      <a:pt x="2236" y="481"/>
                    </a:lnTo>
                    <a:lnTo>
                      <a:pt x="2222" y="474"/>
                    </a:lnTo>
                    <a:lnTo>
                      <a:pt x="2208" y="469"/>
                    </a:lnTo>
                    <a:lnTo>
                      <a:pt x="2210" y="481"/>
                    </a:lnTo>
                    <a:lnTo>
                      <a:pt x="2212" y="497"/>
                    </a:lnTo>
                    <a:lnTo>
                      <a:pt x="2214" y="514"/>
                    </a:lnTo>
                    <a:lnTo>
                      <a:pt x="2217" y="528"/>
                    </a:lnTo>
                    <a:lnTo>
                      <a:pt x="2221" y="537"/>
                    </a:lnTo>
                    <a:lnTo>
                      <a:pt x="2224" y="542"/>
                    </a:lnTo>
                    <a:lnTo>
                      <a:pt x="2229" y="544"/>
                    </a:lnTo>
                    <a:lnTo>
                      <a:pt x="2233" y="548"/>
                    </a:lnTo>
                    <a:lnTo>
                      <a:pt x="2240" y="549"/>
                    </a:lnTo>
                    <a:lnTo>
                      <a:pt x="2238" y="537"/>
                    </a:lnTo>
                    <a:lnTo>
                      <a:pt x="2236" y="528"/>
                    </a:lnTo>
                    <a:lnTo>
                      <a:pt x="2236" y="518"/>
                    </a:lnTo>
                    <a:lnTo>
                      <a:pt x="2240" y="518"/>
                    </a:lnTo>
                    <a:lnTo>
                      <a:pt x="2240" y="514"/>
                    </a:lnTo>
                    <a:lnTo>
                      <a:pt x="2252" y="521"/>
                    </a:lnTo>
                    <a:lnTo>
                      <a:pt x="2264" y="528"/>
                    </a:lnTo>
                    <a:lnTo>
                      <a:pt x="2278" y="534"/>
                    </a:lnTo>
                    <a:lnTo>
                      <a:pt x="2280" y="530"/>
                    </a:lnTo>
                    <a:lnTo>
                      <a:pt x="2282" y="527"/>
                    </a:lnTo>
                    <a:lnTo>
                      <a:pt x="2283" y="525"/>
                    </a:lnTo>
                    <a:lnTo>
                      <a:pt x="2285" y="520"/>
                    </a:lnTo>
                    <a:lnTo>
                      <a:pt x="2285" y="514"/>
                    </a:lnTo>
                    <a:lnTo>
                      <a:pt x="2283" y="513"/>
                    </a:lnTo>
                    <a:lnTo>
                      <a:pt x="2282" y="511"/>
                    </a:lnTo>
                    <a:lnTo>
                      <a:pt x="2280" y="509"/>
                    </a:lnTo>
                    <a:lnTo>
                      <a:pt x="2280" y="507"/>
                    </a:lnTo>
                    <a:lnTo>
                      <a:pt x="2280" y="504"/>
                    </a:lnTo>
                    <a:lnTo>
                      <a:pt x="2278" y="499"/>
                    </a:lnTo>
                    <a:lnTo>
                      <a:pt x="2294" y="492"/>
                    </a:lnTo>
                    <a:lnTo>
                      <a:pt x="2304" y="481"/>
                    </a:lnTo>
                    <a:lnTo>
                      <a:pt x="2313" y="469"/>
                    </a:lnTo>
                    <a:lnTo>
                      <a:pt x="2318" y="471"/>
                    </a:lnTo>
                    <a:lnTo>
                      <a:pt x="2325" y="473"/>
                    </a:lnTo>
                    <a:lnTo>
                      <a:pt x="2332" y="474"/>
                    </a:lnTo>
                    <a:lnTo>
                      <a:pt x="2339" y="476"/>
                    </a:lnTo>
                    <a:lnTo>
                      <a:pt x="2336" y="438"/>
                    </a:lnTo>
                    <a:lnTo>
                      <a:pt x="2329" y="396"/>
                    </a:lnTo>
                    <a:lnTo>
                      <a:pt x="2358" y="396"/>
                    </a:lnTo>
                    <a:lnTo>
                      <a:pt x="2365" y="403"/>
                    </a:lnTo>
                    <a:lnTo>
                      <a:pt x="2372" y="413"/>
                    </a:lnTo>
                    <a:lnTo>
                      <a:pt x="2378" y="422"/>
                    </a:lnTo>
                    <a:lnTo>
                      <a:pt x="2378" y="431"/>
                    </a:lnTo>
                    <a:lnTo>
                      <a:pt x="2374" y="432"/>
                    </a:lnTo>
                    <a:lnTo>
                      <a:pt x="2372" y="432"/>
                    </a:lnTo>
                    <a:lnTo>
                      <a:pt x="2369" y="434"/>
                    </a:lnTo>
                    <a:lnTo>
                      <a:pt x="2362" y="434"/>
                    </a:lnTo>
                    <a:lnTo>
                      <a:pt x="2362" y="453"/>
                    </a:lnTo>
                    <a:lnTo>
                      <a:pt x="2367" y="455"/>
                    </a:lnTo>
                    <a:lnTo>
                      <a:pt x="2369" y="457"/>
                    </a:lnTo>
                    <a:lnTo>
                      <a:pt x="2372" y="459"/>
                    </a:lnTo>
                    <a:lnTo>
                      <a:pt x="2376" y="460"/>
                    </a:lnTo>
                    <a:lnTo>
                      <a:pt x="2381" y="460"/>
                    </a:lnTo>
                    <a:lnTo>
                      <a:pt x="2383" y="460"/>
                    </a:lnTo>
                    <a:lnTo>
                      <a:pt x="2385" y="459"/>
                    </a:lnTo>
                    <a:lnTo>
                      <a:pt x="2385" y="459"/>
                    </a:lnTo>
                    <a:lnTo>
                      <a:pt x="2386" y="459"/>
                    </a:lnTo>
                    <a:lnTo>
                      <a:pt x="2390" y="457"/>
                    </a:lnTo>
                    <a:lnTo>
                      <a:pt x="2392" y="452"/>
                    </a:lnTo>
                    <a:lnTo>
                      <a:pt x="2392" y="448"/>
                    </a:lnTo>
                    <a:lnTo>
                      <a:pt x="2392" y="443"/>
                    </a:lnTo>
                    <a:lnTo>
                      <a:pt x="2392" y="439"/>
                    </a:lnTo>
                    <a:lnTo>
                      <a:pt x="2390" y="434"/>
                    </a:lnTo>
                    <a:lnTo>
                      <a:pt x="2402" y="418"/>
                    </a:lnTo>
                    <a:lnTo>
                      <a:pt x="2416" y="405"/>
                    </a:lnTo>
                    <a:lnTo>
                      <a:pt x="2428" y="389"/>
                    </a:lnTo>
                    <a:lnTo>
                      <a:pt x="2434" y="387"/>
                    </a:lnTo>
                    <a:lnTo>
                      <a:pt x="2439" y="387"/>
                    </a:lnTo>
                    <a:lnTo>
                      <a:pt x="2441" y="385"/>
                    </a:lnTo>
                    <a:lnTo>
                      <a:pt x="2444" y="387"/>
                    </a:lnTo>
                    <a:lnTo>
                      <a:pt x="2448" y="389"/>
                    </a:lnTo>
                    <a:lnTo>
                      <a:pt x="2449" y="392"/>
                    </a:lnTo>
                    <a:lnTo>
                      <a:pt x="2451" y="396"/>
                    </a:lnTo>
                    <a:lnTo>
                      <a:pt x="2453" y="398"/>
                    </a:lnTo>
                    <a:lnTo>
                      <a:pt x="2454" y="401"/>
                    </a:lnTo>
                    <a:lnTo>
                      <a:pt x="2458" y="403"/>
                    </a:lnTo>
                    <a:lnTo>
                      <a:pt x="2458" y="399"/>
                    </a:lnTo>
                    <a:lnTo>
                      <a:pt x="2461" y="396"/>
                    </a:lnTo>
                    <a:lnTo>
                      <a:pt x="2463" y="392"/>
                    </a:lnTo>
                    <a:lnTo>
                      <a:pt x="2465" y="389"/>
                    </a:lnTo>
                    <a:lnTo>
                      <a:pt x="2465" y="384"/>
                    </a:lnTo>
                    <a:lnTo>
                      <a:pt x="2467" y="377"/>
                    </a:lnTo>
                    <a:lnTo>
                      <a:pt x="2482" y="377"/>
                    </a:lnTo>
                    <a:lnTo>
                      <a:pt x="2496" y="380"/>
                    </a:lnTo>
                    <a:lnTo>
                      <a:pt x="2509" y="384"/>
                    </a:lnTo>
                    <a:lnTo>
                      <a:pt x="2500" y="391"/>
                    </a:lnTo>
                    <a:lnTo>
                      <a:pt x="2491" y="396"/>
                    </a:lnTo>
                    <a:lnTo>
                      <a:pt x="2484" y="401"/>
                    </a:lnTo>
                    <a:lnTo>
                      <a:pt x="2477" y="411"/>
                    </a:lnTo>
                    <a:lnTo>
                      <a:pt x="2486" y="411"/>
                    </a:lnTo>
                    <a:lnTo>
                      <a:pt x="2491" y="406"/>
                    </a:lnTo>
                    <a:lnTo>
                      <a:pt x="2503" y="401"/>
                    </a:lnTo>
                    <a:lnTo>
                      <a:pt x="2516" y="396"/>
                    </a:lnTo>
                    <a:lnTo>
                      <a:pt x="2526" y="392"/>
                    </a:lnTo>
                    <a:lnTo>
                      <a:pt x="2537" y="389"/>
                    </a:lnTo>
                    <a:lnTo>
                      <a:pt x="2540" y="389"/>
                    </a:lnTo>
                    <a:lnTo>
                      <a:pt x="2542" y="391"/>
                    </a:lnTo>
                    <a:lnTo>
                      <a:pt x="2545" y="394"/>
                    </a:lnTo>
                    <a:lnTo>
                      <a:pt x="2547" y="396"/>
                    </a:lnTo>
                    <a:lnTo>
                      <a:pt x="2549" y="398"/>
                    </a:lnTo>
                    <a:lnTo>
                      <a:pt x="2552" y="398"/>
                    </a:lnTo>
                    <a:lnTo>
                      <a:pt x="2559" y="399"/>
                    </a:lnTo>
                    <a:lnTo>
                      <a:pt x="2561" y="396"/>
                    </a:lnTo>
                    <a:lnTo>
                      <a:pt x="2563" y="392"/>
                    </a:lnTo>
                    <a:lnTo>
                      <a:pt x="2564" y="391"/>
                    </a:lnTo>
                    <a:lnTo>
                      <a:pt x="2564" y="387"/>
                    </a:lnTo>
                    <a:lnTo>
                      <a:pt x="2566" y="382"/>
                    </a:lnTo>
                    <a:lnTo>
                      <a:pt x="2566" y="377"/>
                    </a:lnTo>
                    <a:lnTo>
                      <a:pt x="2563" y="373"/>
                    </a:lnTo>
                    <a:lnTo>
                      <a:pt x="2561" y="370"/>
                    </a:lnTo>
                    <a:lnTo>
                      <a:pt x="2559" y="366"/>
                    </a:lnTo>
                    <a:lnTo>
                      <a:pt x="2559" y="361"/>
                    </a:lnTo>
                    <a:lnTo>
                      <a:pt x="2559" y="354"/>
                    </a:lnTo>
                    <a:lnTo>
                      <a:pt x="2564" y="350"/>
                    </a:lnTo>
                    <a:lnTo>
                      <a:pt x="2568" y="347"/>
                    </a:lnTo>
                    <a:lnTo>
                      <a:pt x="2571" y="345"/>
                    </a:lnTo>
                    <a:lnTo>
                      <a:pt x="2578" y="342"/>
                    </a:lnTo>
                    <a:lnTo>
                      <a:pt x="2582" y="343"/>
                    </a:lnTo>
                    <a:lnTo>
                      <a:pt x="2587" y="345"/>
                    </a:lnTo>
                    <a:lnTo>
                      <a:pt x="2594" y="345"/>
                    </a:lnTo>
                    <a:lnTo>
                      <a:pt x="2601" y="345"/>
                    </a:lnTo>
                    <a:lnTo>
                      <a:pt x="2610" y="356"/>
                    </a:lnTo>
                    <a:lnTo>
                      <a:pt x="2622" y="368"/>
                    </a:lnTo>
                    <a:lnTo>
                      <a:pt x="2640" y="380"/>
                    </a:lnTo>
                    <a:lnTo>
                      <a:pt x="2655" y="392"/>
                    </a:lnTo>
                    <a:lnTo>
                      <a:pt x="2669" y="399"/>
                    </a:lnTo>
                    <a:lnTo>
                      <a:pt x="2678" y="403"/>
                    </a:lnTo>
                    <a:lnTo>
                      <a:pt x="2680" y="401"/>
                    </a:lnTo>
                    <a:lnTo>
                      <a:pt x="2680" y="401"/>
                    </a:lnTo>
                    <a:lnTo>
                      <a:pt x="2680" y="399"/>
                    </a:lnTo>
                    <a:lnTo>
                      <a:pt x="2680" y="399"/>
                    </a:lnTo>
                    <a:lnTo>
                      <a:pt x="2681" y="396"/>
                    </a:lnTo>
                    <a:lnTo>
                      <a:pt x="2676" y="391"/>
                    </a:lnTo>
                    <a:lnTo>
                      <a:pt x="2673" y="387"/>
                    </a:lnTo>
                    <a:lnTo>
                      <a:pt x="2671" y="382"/>
                    </a:lnTo>
                    <a:lnTo>
                      <a:pt x="2667" y="377"/>
                    </a:lnTo>
                    <a:lnTo>
                      <a:pt x="2666" y="370"/>
                    </a:lnTo>
                    <a:lnTo>
                      <a:pt x="2650" y="370"/>
                    </a:lnTo>
                    <a:lnTo>
                      <a:pt x="2652" y="349"/>
                    </a:lnTo>
                    <a:lnTo>
                      <a:pt x="2648" y="333"/>
                    </a:lnTo>
                    <a:lnTo>
                      <a:pt x="2646" y="319"/>
                    </a:lnTo>
                    <a:lnTo>
                      <a:pt x="2643" y="300"/>
                    </a:lnTo>
                    <a:lnTo>
                      <a:pt x="2653" y="293"/>
                    </a:lnTo>
                    <a:lnTo>
                      <a:pt x="2660" y="284"/>
                    </a:lnTo>
                    <a:lnTo>
                      <a:pt x="2664" y="274"/>
                    </a:lnTo>
                    <a:lnTo>
                      <a:pt x="2667" y="261"/>
                    </a:lnTo>
                    <a:lnTo>
                      <a:pt x="2671" y="251"/>
                    </a:lnTo>
                    <a:lnTo>
                      <a:pt x="2676" y="240"/>
                    </a:lnTo>
                    <a:lnTo>
                      <a:pt x="2683" y="232"/>
                    </a:lnTo>
                    <a:lnTo>
                      <a:pt x="2692" y="226"/>
                    </a:lnTo>
                    <a:lnTo>
                      <a:pt x="2708" y="225"/>
                    </a:lnTo>
                    <a:lnTo>
                      <a:pt x="2727" y="226"/>
                    </a:lnTo>
                    <a:lnTo>
                      <a:pt x="2732" y="235"/>
                    </a:lnTo>
                    <a:lnTo>
                      <a:pt x="2739" y="242"/>
                    </a:lnTo>
                    <a:lnTo>
                      <a:pt x="2737" y="256"/>
                    </a:lnTo>
                    <a:lnTo>
                      <a:pt x="2734" y="270"/>
                    </a:lnTo>
                    <a:lnTo>
                      <a:pt x="2730" y="282"/>
                    </a:lnTo>
                    <a:lnTo>
                      <a:pt x="2729" y="293"/>
                    </a:lnTo>
                    <a:lnTo>
                      <a:pt x="2727" y="300"/>
                    </a:lnTo>
                    <a:lnTo>
                      <a:pt x="2730" y="309"/>
                    </a:lnTo>
                    <a:lnTo>
                      <a:pt x="2736" y="321"/>
                    </a:lnTo>
                    <a:lnTo>
                      <a:pt x="2739" y="335"/>
                    </a:lnTo>
                    <a:lnTo>
                      <a:pt x="2742" y="345"/>
                    </a:lnTo>
                    <a:lnTo>
                      <a:pt x="2742" y="357"/>
                    </a:lnTo>
                    <a:lnTo>
                      <a:pt x="2739" y="368"/>
                    </a:lnTo>
                    <a:lnTo>
                      <a:pt x="2736" y="377"/>
                    </a:lnTo>
                    <a:lnTo>
                      <a:pt x="2736" y="384"/>
                    </a:lnTo>
                    <a:lnTo>
                      <a:pt x="2737" y="389"/>
                    </a:lnTo>
                    <a:lnTo>
                      <a:pt x="2739" y="392"/>
                    </a:lnTo>
                    <a:lnTo>
                      <a:pt x="2742" y="396"/>
                    </a:lnTo>
                    <a:lnTo>
                      <a:pt x="2746" y="399"/>
                    </a:lnTo>
                    <a:lnTo>
                      <a:pt x="2748" y="405"/>
                    </a:lnTo>
                    <a:lnTo>
                      <a:pt x="2751" y="411"/>
                    </a:lnTo>
                    <a:lnTo>
                      <a:pt x="2746" y="422"/>
                    </a:lnTo>
                    <a:lnTo>
                      <a:pt x="2742" y="434"/>
                    </a:lnTo>
                    <a:lnTo>
                      <a:pt x="2742" y="450"/>
                    </a:lnTo>
                    <a:lnTo>
                      <a:pt x="2737" y="453"/>
                    </a:lnTo>
                    <a:lnTo>
                      <a:pt x="2734" y="457"/>
                    </a:lnTo>
                    <a:lnTo>
                      <a:pt x="2729" y="459"/>
                    </a:lnTo>
                    <a:lnTo>
                      <a:pt x="2723" y="462"/>
                    </a:lnTo>
                    <a:lnTo>
                      <a:pt x="2716" y="464"/>
                    </a:lnTo>
                    <a:lnTo>
                      <a:pt x="2716" y="469"/>
                    </a:lnTo>
                    <a:lnTo>
                      <a:pt x="2736" y="469"/>
                    </a:lnTo>
                    <a:lnTo>
                      <a:pt x="2737" y="467"/>
                    </a:lnTo>
                    <a:lnTo>
                      <a:pt x="2737" y="467"/>
                    </a:lnTo>
                    <a:lnTo>
                      <a:pt x="2739" y="466"/>
                    </a:lnTo>
                    <a:lnTo>
                      <a:pt x="2739" y="466"/>
                    </a:lnTo>
                    <a:lnTo>
                      <a:pt x="2742" y="464"/>
                    </a:lnTo>
                    <a:lnTo>
                      <a:pt x="2749" y="452"/>
                    </a:lnTo>
                    <a:lnTo>
                      <a:pt x="2756" y="438"/>
                    </a:lnTo>
                    <a:lnTo>
                      <a:pt x="2762" y="427"/>
                    </a:lnTo>
                    <a:lnTo>
                      <a:pt x="2765" y="410"/>
                    </a:lnTo>
                    <a:lnTo>
                      <a:pt x="2762" y="394"/>
                    </a:lnTo>
                    <a:lnTo>
                      <a:pt x="2760" y="378"/>
                    </a:lnTo>
                    <a:lnTo>
                      <a:pt x="2758" y="364"/>
                    </a:lnTo>
                    <a:lnTo>
                      <a:pt x="2777" y="364"/>
                    </a:lnTo>
                    <a:lnTo>
                      <a:pt x="2795" y="364"/>
                    </a:lnTo>
                    <a:lnTo>
                      <a:pt x="2812" y="370"/>
                    </a:lnTo>
                    <a:lnTo>
                      <a:pt x="2812" y="364"/>
                    </a:lnTo>
                    <a:lnTo>
                      <a:pt x="2795" y="357"/>
                    </a:lnTo>
                    <a:lnTo>
                      <a:pt x="2774" y="349"/>
                    </a:lnTo>
                    <a:lnTo>
                      <a:pt x="2755" y="342"/>
                    </a:lnTo>
                    <a:lnTo>
                      <a:pt x="2751" y="324"/>
                    </a:lnTo>
                    <a:lnTo>
                      <a:pt x="2746" y="312"/>
                    </a:lnTo>
                    <a:lnTo>
                      <a:pt x="2741" y="302"/>
                    </a:lnTo>
                    <a:lnTo>
                      <a:pt x="2736" y="288"/>
                    </a:lnTo>
                    <a:lnTo>
                      <a:pt x="2758" y="268"/>
                    </a:lnTo>
                    <a:lnTo>
                      <a:pt x="2758" y="235"/>
                    </a:lnTo>
                    <a:lnTo>
                      <a:pt x="2762" y="235"/>
                    </a:lnTo>
                    <a:lnTo>
                      <a:pt x="2765" y="235"/>
                    </a:lnTo>
                    <a:lnTo>
                      <a:pt x="2767" y="235"/>
                    </a:lnTo>
                    <a:lnTo>
                      <a:pt x="2767" y="237"/>
                    </a:lnTo>
                    <a:lnTo>
                      <a:pt x="2770" y="239"/>
                    </a:lnTo>
                    <a:lnTo>
                      <a:pt x="2774" y="249"/>
                    </a:lnTo>
                    <a:lnTo>
                      <a:pt x="2777" y="260"/>
                    </a:lnTo>
                    <a:lnTo>
                      <a:pt x="2784" y="268"/>
                    </a:lnTo>
                    <a:lnTo>
                      <a:pt x="2797" y="261"/>
                    </a:lnTo>
                    <a:lnTo>
                      <a:pt x="2812" y="258"/>
                    </a:lnTo>
                    <a:lnTo>
                      <a:pt x="2832" y="258"/>
                    </a:lnTo>
                    <a:lnTo>
                      <a:pt x="2842" y="272"/>
                    </a:lnTo>
                    <a:lnTo>
                      <a:pt x="2858" y="286"/>
                    </a:lnTo>
                    <a:lnTo>
                      <a:pt x="2873" y="296"/>
                    </a:lnTo>
                    <a:lnTo>
                      <a:pt x="2873" y="288"/>
                    </a:lnTo>
                    <a:lnTo>
                      <a:pt x="2861" y="275"/>
                    </a:lnTo>
                    <a:lnTo>
                      <a:pt x="2852" y="260"/>
                    </a:lnTo>
                    <a:lnTo>
                      <a:pt x="2847" y="240"/>
                    </a:lnTo>
                    <a:lnTo>
                      <a:pt x="2842" y="221"/>
                    </a:lnTo>
                    <a:lnTo>
                      <a:pt x="2838" y="200"/>
                    </a:lnTo>
                    <a:lnTo>
                      <a:pt x="2861" y="193"/>
                    </a:lnTo>
                    <a:lnTo>
                      <a:pt x="2886" y="188"/>
                    </a:lnTo>
                    <a:lnTo>
                      <a:pt x="2893" y="204"/>
                    </a:lnTo>
                    <a:lnTo>
                      <a:pt x="2896" y="204"/>
                    </a:lnTo>
                    <a:lnTo>
                      <a:pt x="2900" y="188"/>
                    </a:lnTo>
                    <a:lnTo>
                      <a:pt x="2903" y="171"/>
                    </a:lnTo>
                    <a:lnTo>
                      <a:pt x="2908" y="153"/>
                    </a:lnTo>
                    <a:lnTo>
                      <a:pt x="2924" y="144"/>
                    </a:lnTo>
                    <a:lnTo>
                      <a:pt x="2936" y="134"/>
                    </a:lnTo>
                    <a:lnTo>
                      <a:pt x="2950" y="123"/>
                    </a:lnTo>
                    <a:lnTo>
                      <a:pt x="2964" y="117"/>
                    </a:lnTo>
                    <a:lnTo>
                      <a:pt x="2980" y="111"/>
                    </a:lnTo>
                    <a:lnTo>
                      <a:pt x="3001" y="111"/>
                    </a:lnTo>
                    <a:lnTo>
                      <a:pt x="3003" y="104"/>
                    </a:lnTo>
                    <a:lnTo>
                      <a:pt x="3006" y="99"/>
                    </a:lnTo>
                    <a:lnTo>
                      <a:pt x="3008" y="94"/>
                    </a:lnTo>
                    <a:lnTo>
                      <a:pt x="3011" y="89"/>
                    </a:lnTo>
                    <a:lnTo>
                      <a:pt x="3022" y="89"/>
                    </a:lnTo>
                    <a:lnTo>
                      <a:pt x="3036" y="89"/>
                    </a:lnTo>
                    <a:lnTo>
                      <a:pt x="3050" y="89"/>
                    </a:lnTo>
                    <a:lnTo>
                      <a:pt x="3060" y="89"/>
                    </a:lnTo>
                    <a:lnTo>
                      <a:pt x="3065" y="89"/>
                    </a:lnTo>
                    <a:lnTo>
                      <a:pt x="3072" y="83"/>
                    </a:lnTo>
                    <a:lnTo>
                      <a:pt x="3079" y="78"/>
                    </a:lnTo>
                    <a:lnTo>
                      <a:pt x="3086" y="71"/>
                    </a:lnTo>
                    <a:lnTo>
                      <a:pt x="3092" y="66"/>
                    </a:lnTo>
                    <a:lnTo>
                      <a:pt x="3097" y="68"/>
                    </a:lnTo>
                    <a:lnTo>
                      <a:pt x="3100" y="68"/>
                    </a:lnTo>
                    <a:lnTo>
                      <a:pt x="3106" y="69"/>
                    </a:lnTo>
                    <a:lnTo>
                      <a:pt x="3111" y="69"/>
                    </a:lnTo>
                    <a:lnTo>
                      <a:pt x="3111" y="50"/>
                    </a:lnTo>
                    <a:lnTo>
                      <a:pt x="3126" y="43"/>
                    </a:lnTo>
                    <a:lnTo>
                      <a:pt x="3139" y="36"/>
                    </a:lnTo>
                    <a:lnTo>
                      <a:pt x="3151" y="27"/>
                    </a:lnTo>
                    <a:lnTo>
                      <a:pt x="3161" y="17"/>
                    </a:lnTo>
                    <a:lnTo>
                      <a:pt x="316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/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15AF61BC-71D3-8E38-9E00-6EDA4B049E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7088" y="1382713"/>
                <a:ext cx="4552950" cy="1549400"/>
              </a:xfrm>
              <a:custGeom>
                <a:avLst/>
                <a:gdLst>
                  <a:gd name="T0" fmla="*/ 0 w 2868"/>
                  <a:gd name="T1" fmla="*/ 276 h 976"/>
                  <a:gd name="T2" fmla="*/ 1210 w 2868"/>
                  <a:gd name="T3" fmla="*/ 237 h 976"/>
                  <a:gd name="T4" fmla="*/ 1742 w 2868"/>
                  <a:gd name="T5" fmla="*/ 276 h 976"/>
                  <a:gd name="T6" fmla="*/ 2863 w 2868"/>
                  <a:gd name="T7" fmla="*/ 190 h 976"/>
                  <a:gd name="T8" fmla="*/ 2804 w 2868"/>
                  <a:gd name="T9" fmla="*/ 223 h 976"/>
                  <a:gd name="T10" fmla="*/ 194 w 2868"/>
                  <a:gd name="T11" fmla="*/ 279 h 976"/>
                  <a:gd name="T12" fmla="*/ 98 w 2868"/>
                  <a:gd name="T13" fmla="*/ 202 h 976"/>
                  <a:gd name="T14" fmla="*/ 138 w 2868"/>
                  <a:gd name="T15" fmla="*/ 150 h 976"/>
                  <a:gd name="T16" fmla="*/ 1685 w 2868"/>
                  <a:gd name="T17" fmla="*/ 166 h 976"/>
                  <a:gd name="T18" fmla="*/ 1631 w 2868"/>
                  <a:gd name="T19" fmla="*/ 295 h 976"/>
                  <a:gd name="T20" fmla="*/ 1620 w 2868"/>
                  <a:gd name="T21" fmla="*/ 218 h 976"/>
                  <a:gd name="T22" fmla="*/ 1569 w 2868"/>
                  <a:gd name="T23" fmla="*/ 159 h 976"/>
                  <a:gd name="T24" fmla="*/ 1632 w 2868"/>
                  <a:gd name="T25" fmla="*/ 157 h 976"/>
                  <a:gd name="T26" fmla="*/ 2615 w 2868"/>
                  <a:gd name="T27" fmla="*/ 120 h 976"/>
                  <a:gd name="T28" fmla="*/ 2090 w 2868"/>
                  <a:gd name="T29" fmla="*/ 120 h 976"/>
                  <a:gd name="T30" fmla="*/ 2739 w 2868"/>
                  <a:gd name="T31" fmla="*/ 87 h 976"/>
                  <a:gd name="T32" fmla="*/ 2765 w 2868"/>
                  <a:gd name="T33" fmla="*/ 195 h 976"/>
                  <a:gd name="T34" fmla="*/ 2704 w 2868"/>
                  <a:gd name="T35" fmla="*/ 92 h 976"/>
                  <a:gd name="T36" fmla="*/ 2158 w 2868"/>
                  <a:gd name="T37" fmla="*/ 99 h 976"/>
                  <a:gd name="T38" fmla="*/ 1786 w 2868"/>
                  <a:gd name="T39" fmla="*/ 89 h 976"/>
                  <a:gd name="T40" fmla="*/ 1681 w 2868"/>
                  <a:gd name="T41" fmla="*/ 89 h 976"/>
                  <a:gd name="T42" fmla="*/ 2186 w 2868"/>
                  <a:gd name="T43" fmla="*/ 45 h 976"/>
                  <a:gd name="T44" fmla="*/ 596 w 2868"/>
                  <a:gd name="T45" fmla="*/ 92 h 976"/>
                  <a:gd name="T46" fmla="*/ 384 w 2868"/>
                  <a:gd name="T47" fmla="*/ 253 h 976"/>
                  <a:gd name="T48" fmla="*/ 330 w 2868"/>
                  <a:gd name="T49" fmla="*/ 316 h 976"/>
                  <a:gd name="T50" fmla="*/ 321 w 2868"/>
                  <a:gd name="T51" fmla="*/ 361 h 976"/>
                  <a:gd name="T52" fmla="*/ 205 w 2868"/>
                  <a:gd name="T53" fmla="*/ 335 h 976"/>
                  <a:gd name="T54" fmla="*/ 253 w 2868"/>
                  <a:gd name="T55" fmla="*/ 248 h 976"/>
                  <a:gd name="T56" fmla="*/ 304 w 2868"/>
                  <a:gd name="T57" fmla="*/ 197 h 976"/>
                  <a:gd name="T58" fmla="*/ 311 w 2868"/>
                  <a:gd name="T59" fmla="*/ 188 h 976"/>
                  <a:gd name="T60" fmla="*/ 192 w 2868"/>
                  <a:gd name="T61" fmla="*/ 168 h 976"/>
                  <a:gd name="T62" fmla="*/ 161 w 2868"/>
                  <a:gd name="T63" fmla="*/ 131 h 976"/>
                  <a:gd name="T64" fmla="*/ 253 w 2868"/>
                  <a:gd name="T65" fmla="*/ 92 h 976"/>
                  <a:gd name="T66" fmla="*/ 323 w 2868"/>
                  <a:gd name="T67" fmla="*/ 77 h 976"/>
                  <a:gd name="T68" fmla="*/ 2107 w 2868"/>
                  <a:gd name="T69" fmla="*/ 80 h 976"/>
                  <a:gd name="T70" fmla="*/ 2090 w 2868"/>
                  <a:gd name="T71" fmla="*/ 59 h 976"/>
                  <a:gd name="T72" fmla="*/ 2147 w 2868"/>
                  <a:gd name="T73" fmla="*/ 30 h 976"/>
                  <a:gd name="T74" fmla="*/ 1048 w 2868"/>
                  <a:gd name="T75" fmla="*/ 73 h 976"/>
                  <a:gd name="T76" fmla="*/ 1076 w 2868"/>
                  <a:gd name="T77" fmla="*/ 131 h 976"/>
                  <a:gd name="T78" fmla="*/ 1294 w 2868"/>
                  <a:gd name="T79" fmla="*/ 147 h 976"/>
                  <a:gd name="T80" fmla="*/ 1196 w 2868"/>
                  <a:gd name="T81" fmla="*/ 243 h 976"/>
                  <a:gd name="T82" fmla="*/ 1224 w 2868"/>
                  <a:gd name="T83" fmla="*/ 353 h 976"/>
                  <a:gd name="T84" fmla="*/ 1198 w 2868"/>
                  <a:gd name="T85" fmla="*/ 415 h 976"/>
                  <a:gd name="T86" fmla="*/ 1192 w 2868"/>
                  <a:gd name="T87" fmla="*/ 490 h 976"/>
                  <a:gd name="T88" fmla="*/ 1140 w 2868"/>
                  <a:gd name="T89" fmla="*/ 538 h 976"/>
                  <a:gd name="T90" fmla="*/ 1091 w 2868"/>
                  <a:gd name="T91" fmla="*/ 602 h 976"/>
                  <a:gd name="T92" fmla="*/ 1048 w 2868"/>
                  <a:gd name="T93" fmla="*/ 696 h 976"/>
                  <a:gd name="T94" fmla="*/ 911 w 2868"/>
                  <a:gd name="T95" fmla="*/ 784 h 976"/>
                  <a:gd name="T96" fmla="*/ 861 w 2868"/>
                  <a:gd name="T97" fmla="*/ 932 h 976"/>
                  <a:gd name="T98" fmla="*/ 740 w 2868"/>
                  <a:gd name="T99" fmla="*/ 862 h 976"/>
                  <a:gd name="T100" fmla="*/ 714 w 2868"/>
                  <a:gd name="T101" fmla="*/ 806 h 976"/>
                  <a:gd name="T102" fmla="*/ 718 w 2868"/>
                  <a:gd name="T103" fmla="*/ 641 h 976"/>
                  <a:gd name="T104" fmla="*/ 672 w 2868"/>
                  <a:gd name="T105" fmla="*/ 576 h 976"/>
                  <a:gd name="T106" fmla="*/ 466 w 2868"/>
                  <a:gd name="T107" fmla="*/ 374 h 976"/>
                  <a:gd name="T108" fmla="*/ 447 w 2868"/>
                  <a:gd name="T109" fmla="*/ 290 h 976"/>
                  <a:gd name="T110" fmla="*/ 592 w 2868"/>
                  <a:gd name="T111" fmla="*/ 140 h 976"/>
                  <a:gd name="T112" fmla="*/ 711 w 2868"/>
                  <a:gd name="T113" fmla="*/ 112 h 976"/>
                  <a:gd name="T114" fmla="*/ 833 w 2868"/>
                  <a:gd name="T115" fmla="*/ 80 h 976"/>
                  <a:gd name="T116" fmla="*/ 896 w 2868"/>
                  <a:gd name="T117" fmla="*/ 44 h 976"/>
                  <a:gd name="T118" fmla="*/ 2706 w 2868"/>
                  <a:gd name="T119" fmla="*/ 31 h 976"/>
                  <a:gd name="T120" fmla="*/ 2641 w 2868"/>
                  <a:gd name="T121" fmla="*/ 8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8" h="976">
                    <a:moveTo>
                      <a:pt x="7" y="243"/>
                    </a:moveTo>
                    <a:lnTo>
                      <a:pt x="25" y="248"/>
                    </a:lnTo>
                    <a:lnTo>
                      <a:pt x="37" y="257"/>
                    </a:lnTo>
                    <a:lnTo>
                      <a:pt x="47" y="265"/>
                    </a:lnTo>
                    <a:lnTo>
                      <a:pt x="58" y="276"/>
                    </a:lnTo>
                    <a:lnTo>
                      <a:pt x="68" y="284"/>
                    </a:lnTo>
                    <a:lnTo>
                      <a:pt x="68" y="281"/>
                    </a:lnTo>
                    <a:lnTo>
                      <a:pt x="74" y="281"/>
                    </a:lnTo>
                    <a:lnTo>
                      <a:pt x="74" y="284"/>
                    </a:lnTo>
                    <a:lnTo>
                      <a:pt x="75" y="288"/>
                    </a:lnTo>
                    <a:lnTo>
                      <a:pt x="79" y="293"/>
                    </a:lnTo>
                    <a:lnTo>
                      <a:pt x="81" y="300"/>
                    </a:lnTo>
                    <a:lnTo>
                      <a:pt x="74" y="300"/>
                    </a:lnTo>
                    <a:lnTo>
                      <a:pt x="70" y="300"/>
                    </a:lnTo>
                    <a:lnTo>
                      <a:pt x="70" y="302"/>
                    </a:lnTo>
                    <a:lnTo>
                      <a:pt x="68" y="302"/>
                    </a:lnTo>
                    <a:lnTo>
                      <a:pt x="65" y="302"/>
                    </a:lnTo>
                    <a:lnTo>
                      <a:pt x="61" y="304"/>
                    </a:lnTo>
                    <a:lnTo>
                      <a:pt x="47" y="293"/>
                    </a:lnTo>
                    <a:lnTo>
                      <a:pt x="33" y="288"/>
                    </a:lnTo>
                    <a:lnTo>
                      <a:pt x="16" y="284"/>
                    </a:lnTo>
                    <a:lnTo>
                      <a:pt x="0" y="276"/>
                    </a:lnTo>
                    <a:lnTo>
                      <a:pt x="6" y="271"/>
                    </a:lnTo>
                    <a:lnTo>
                      <a:pt x="7" y="265"/>
                    </a:lnTo>
                    <a:lnTo>
                      <a:pt x="6" y="260"/>
                    </a:lnTo>
                    <a:lnTo>
                      <a:pt x="6" y="253"/>
                    </a:lnTo>
                    <a:lnTo>
                      <a:pt x="7" y="243"/>
                    </a:lnTo>
                    <a:close/>
                    <a:moveTo>
                      <a:pt x="1222" y="236"/>
                    </a:moveTo>
                    <a:lnTo>
                      <a:pt x="1226" y="236"/>
                    </a:lnTo>
                    <a:lnTo>
                      <a:pt x="1229" y="237"/>
                    </a:lnTo>
                    <a:lnTo>
                      <a:pt x="1231" y="239"/>
                    </a:lnTo>
                    <a:lnTo>
                      <a:pt x="1233" y="241"/>
                    </a:lnTo>
                    <a:lnTo>
                      <a:pt x="1234" y="243"/>
                    </a:lnTo>
                    <a:lnTo>
                      <a:pt x="1234" y="244"/>
                    </a:lnTo>
                    <a:lnTo>
                      <a:pt x="1234" y="246"/>
                    </a:lnTo>
                    <a:lnTo>
                      <a:pt x="1236" y="250"/>
                    </a:lnTo>
                    <a:lnTo>
                      <a:pt x="1229" y="250"/>
                    </a:lnTo>
                    <a:lnTo>
                      <a:pt x="1226" y="251"/>
                    </a:lnTo>
                    <a:lnTo>
                      <a:pt x="1222" y="251"/>
                    </a:lnTo>
                    <a:lnTo>
                      <a:pt x="1219" y="253"/>
                    </a:lnTo>
                    <a:lnTo>
                      <a:pt x="1213" y="253"/>
                    </a:lnTo>
                    <a:lnTo>
                      <a:pt x="1213" y="250"/>
                    </a:lnTo>
                    <a:lnTo>
                      <a:pt x="1210" y="250"/>
                    </a:lnTo>
                    <a:lnTo>
                      <a:pt x="1210" y="237"/>
                    </a:lnTo>
                    <a:lnTo>
                      <a:pt x="1215" y="237"/>
                    </a:lnTo>
                    <a:lnTo>
                      <a:pt x="1220" y="236"/>
                    </a:lnTo>
                    <a:lnTo>
                      <a:pt x="1222" y="236"/>
                    </a:lnTo>
                    <a:close/>
                    <a:moveTo>
                      <a:pt x="61" y="227"/>
                    </a:moveTo>
                    <a:lnTo>
                      <a:pt x="77" y="227"/>
                    </a:lnTo>
                    <a:lnTo>
                      <a:pt x="77" y="230"/>
                    </a:lnTo>
                    <a:lnTo>
                      <a:pt x="74" y="230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3" y="230"/>
                    </a:lnTo>
                    <a:lnTo>
                      <a:pt x="61" y="227"/>
                    </a:lnTo>
                    <a:close/>
                    <a:moveTo>
                      <a:pt x="1716" y="202"/>
                    </a:moveTo>
                    <a:lnTo>
                      <a:pt x="1728" y="202"/>
                    </a:lnTo>
                    <a:lnTo>
                      <a:pt x="1732" y="216"/>
                    </a:lnTo>
                    <a:lnTo>
                      <a:pt x="1735" y="225"/>
                    </a:lnTo>
                    <a:lnTo>
                      <a:pt x="1742" y="229"/>
                    </a:lnTo>
                    <a:lnTo>
                      <a:pt x="1754" y="234"/>
                    </a:lnTo>
                    <a:lnTo>
                      <a:pt x="1749" y="255"/>
                    </a:lnTo>
                    <a:lnTo>
                      <a:pt x="1742" y="276"/>
                    </a:lnTo>
                    <a:lnTo>
                      <a:pt x="1732" y="291"/>
                    </a:lnTo>
                    <a:lnTo>
                      <a:pt x="1732" y="272"/>
                    </a:lnTo>
                    <a:lnTo>
                      <a:pt x="1709" y="272"/>
                    </a:lnTo>
                    <a:lnTo>
                      <a:pt x="1711" y="250"/>
                    </a:lnTo>
                    <a:lnTo>
                      <a:pt x="1713" y="229"/>
                    </a:lnTo>
                    <a:lnTo>
                      <a:pt x="1716" y="202"/>
                    </a:lnTo>
                    <a:close/>
                    <a:moveTo>
                      <a:pt x="2819" y="157"/>
                    </a:moveTo>
                    <a:lnTo>
                      <a:pt x="2823" y="157"/>
                    </a:lnTo>
                    <a:lnTo>
                      <a:pt x="2823" y="161"/>
                    </a:lnTo>
                    <a:lnTo>
                      <a:pt x="2824" y="166"/>
                    </a:lnTo>
                    <a:lnTo>
                      <a:pt x="2826" y="168"/>
                    </a:lnTo>
                    <a:lnTo>
                      <a:pt x="2828" y="171"/>
                    </a:lnTo>
                    <a:lnTo>
                      <a:pt x="2830" y="173"/>
                    </a:lnTo>
                    <a:lnTo>
                      <a:pt x="2833" y="176"/>
                    </a:lnTo>
                    <a:lnTo>
                      <a:pt x="2837" y="173"/>
                    </a:lnTo>
                    <a:lnTo>
                      <a:pt x="2838" y="169"/>
                    </a:lnTo>
                    <a:lnTo>
                      <a:pt x="2840" y="168"/>
                    </a:lnTo>
                    <a:lnTo>
                      <a:pt x="2844" y="168"/>
                    </a:lnTo>
                    <a:lnTo>
                      <a:pt x="2849" y="166"/>
                    </a:lnTo>
                    <a:lnTo>
                      <a:pt x="2852" y="176"/>
                    </a:lnTo>
                    <a:lnTo>
                      <a:pt x="2858" y="183"/>
                    </a:lnTo>
                    <a:lnTo>
                      <a:pt x="2863" y="190"/>
                    </a:lnTo>
                    <a:lnTo>
                      <a:pt x="2866" y="199"/>
                    </a:lnTo>
                    <a:lnTo>
                      <a:pt x="2868" y="211"/>
                    </a:lnTo>
                    <a:lnTo>
                      <a:pt x="2868" y="213"/>
                    </a:lnTo>
                    <a:lnTo>
                      <a:pt x="2866" y="215"/>
                    </a:lnTo>
                    <a:lnTo>
                      <a:pt x="2866" y="216"/>
                    </a:lnTo>
                    <a:lnTo>
                      <a:pt x="2866" y="218"/>
                    </a:lnTo>
                    <a:lnTo>
                      <a:pt x="2866" y="220"/>
                    </a:lnTo>
                    <a:lnTo>
                      <a:pt x="2865" y="223"/>
                    </a:lnTo>
                    <a:lnTo>
                      <a:pt x="2854" y="230"/>
                    </a:lnTo>
                    <a:lnTo>
                      <a:pt x="2838" y="237"/>
                    </a:lnTo>
                    <a:lnTo>
                      <a:pt x="2819" y="241"/>
                    </a:lnTo>
                    <a:lnTo>
                      <a:pt x="2800" y="244"/>
                    </a:lnTo>
                    <a:lnTo>
                      <a:pt x="2784" y="246"/>
                    </a:lnTo>
                    <a:lnTo>
                      <a:pt x="2786" y="237"/>
                    </a:lnTo>
                    <a:lnTo>
                      <a:pt x="2788" y="234"/>
                    </a:lnTo>
                    <a:lnTo>
                      <a:pt x="2790" y="230"/>
                    </a:lnTo>
                    <a:lnTo>
                      <a:pt x="2791" y="229"/>
                    </a:lnTo>
                    <a:lnTo>
                      <a:pt x="2793" y="229"/>
                    </a:lnTo>
                    <a:lnTo>
                      <a:pt x="2797" y="227"/>
                    </a:lnTo>
                    <a:lnTo>
                      <a:pt x="2798" y="227"/>
                    </a:lnTo>
                    <a:lnTo>
                      <a:pt x="2800" y="225"/>
                    </a:lnTo>
                    <a:lnTo>
                      <a:pt x="2804" y="223"/>
                    </a:lnTo>
                    <a:lnTo>
                      <a:pt x="2809" y="209"/>
                    </a:lnTo>
                    <a:lnTo>
                      <a:pt x="2809" y="195"/>
                    </a:lnTo>
                    <a:lnTo>
                      <a:pt x="2807" y="182"/>
                    </a:lnTo>
                    <a:lnTo>
                      <a:pt x="2810" y="171"/>
                    </a:lnTo>
                    <a:lnTo>
                      <a:pt x="2819" y="161"/>
                    </a:lnTo>
                    <a:lnTo>
                      <a:pt x="2819" y="157"/>
                    </a:lnTo>
                    <a:close/>
                    <a:moveTo>
                      <a:pt x="142" y="150"/>
                    </a:moveTo>
                    <a:lnTo>
                      <a:pt x="161" y="171"/>
                    </a:lnTo>
                    <a:lnTo>
                      <a:pt x="185" y="187"/>
                    </a:lnTo>
                    <a:lnTo>
                      <a:pt x="215" y="199"/>
                    </a:lnTo>
                    <a:lnTo>
                      <a:pt x="217" y="216"/>
                    </a:lnTo>
                    <a:lnTo>
                      <a:pt x="222" y="229"/>
                    </a:lnTo>
                    <a:lnTo>
                      <a:pt x="227" y="236"/>
                    </a:lnTo>
                    <a:lnTo>
                      <a:pt x="234" y="243"/>
                    </a:lnTo>
                    <a:lnTo>
                      <a:pt x="241" y="253"/>
                    </a:lnTo>
                    <a:lnTo>
                      <a:pt x="229" y="255"/>
                    </a:lnTo>
                    <a:lnTo>
                      <a:pt x="217" y="257"/>
                    </a:lnTo>
                    <a:lnTo>
                      <a:pt x="206" y="262"/>
                    </a:lnTo>
                    <a:lnTo>
                      <a:pt x="199" y="269"/>
                    </a:lnTo>
                    <a:lnTo>
                      <a:pt x="198" y="272"/>
                    </a:lnTo>
                    <a:lnTo>
                      <a:pt x="196" y="276"/>
                    </a:lnTo>
                    <a:lnTo>
                      <a:pt x="194" y="279"/>
                    </a:lnTo>
                    <a:lnTo>
                      <a:pt x="192" y="281"/>
                    </a:lnTo>
                    <a:lnTo>
                      <a:pt x="189" y="284"/>
                    </a:lnTo>
                    <a:lnTo>
                      <a:pt x="178" y="286"/>
                    </a:lnTo>
                    <a:lnTo>
                      <a:pt x="163" y="288"/>
                    </a:lnTo>
                    <a:lnTo>
                      <a:pt x="145" y="286"/>
                    </a:lnTo>
                    <a:lnTo>
                      <a:pt x="131" y="284"/>
                    </a:lnTo>
                    <a:lnTo>
                      <a:pt x="128" y="274"/>
                    </a:lnTo>
                    <a:lnTo>
                      <a:pt x="126" y="267"/>
                    </a:lnTo>
                    <a:lnTo>
                      <a:pt x="124" y="262"/>
                    </a:lnTo>
                    <a:lnTo>
                      <a:pt x="119" y="253"/>
                    </a:lnTo>
                    <a:lnTo>
                      <a:pt x="142" y="246"/>
                    </a:lnTo>
                    <a:lnTo>
                      <a:pt x="142" y="243"/>
                    </a:lnTo>
                    <a:lnTo>
                      <a:pt x="124" y="241"/>
                    </a:lnTo>
                    <a:lnTo>
                      <a:pt x="112" y="237"/>
                    </a:lnTo>
                    <a:lnTo>
                      <a:pt x="103" y="230"/>
                    </a:lnTo>
                    <a:lnTo>
                      <a:pt x="102" y="225"/>
                    </a:lnTo>
                    <a:lnTo>
                      <a:pt x="98" y="220"/>
                    </a:lnTo>
                    <a:lnTo>
                      <a:pt x="96" y="215"/>
                    </a:lnTo>
                    <a:lnTo>
                      <a:pt x="96" y="209"/>
                    </a:lnTo>
                    <a:lnTo>
                      <a:pt x="96" y="206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100" y="201"/>
                    </a:lnTo>
                    <a:lnTo>
                      <a:pt x="102" y="201"/>
                    </a:lnTo>
                    <a:lnTo>
                      <a:pt x="103" y="201"/>
                    </a:lnTo>
                    <a:lnTo>
                      <a:pt x="107" y="199"/>
                    </a:lnTo>
                    <a:lnTo>
                      <a:pt x="109" y="194"/>
                    </a:lnTo>
                    <a:lnTo>
                      <a:pt x="109" y="188"/>
                    </a:lnTo>
                    <a:lnTo>
                      <a:pt x="109" y="185"/>
                    </a:lnTo>
                    <a:lnTo>
                      <a:pt x="110" y="183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6" y="178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22" y="176"/>
                    </a:lnTo>
                    <a:lnTo>
                      <a:pt x="124" y="169"/>
                    </a:lnTo>
                    <a:lnTo>
                      <a:pt x="126" y="164"/>
                    </a:lnTo>
                    <a:lnTo>
                      <a:pt x="128" y="159"/>
                    </a:lnTo>
                    <a:lnTo>
                      <a:pt x="131" y="154"/>
                    </a:lnTo>
                    <a:lnTo>
                      <a:pt x="133" y="152"/>
                    </a:lnTo>
                    <a:lnTo>
                      <a:pt x="135" y="152"/>
                    </a:lnTo>
                    <a:lnTo>
                      <a:pt x="136" y="150"/>
                    </a:lnTo>
                    <a:lnTo>
                      <a:pt x="138" y="150"/>
                    </a:lnTo>
                    <a:lnTo>
                      <a:pt x="142" y="150"/>
                    </a:lnTo>
                    <a:close/>
                    <a:moveTo>
                      <a:pt x="1172" y="131"/>
                    </a:moveTo>
                    <a:lnTo>
                      <a:pt x="1177" y="133"/>
                    </a:lnTo>
                    <a:lnTo>
                      <a:pt x="1182" y="134"/>
                    </a:lnTo>
                    <a:lnTo>
                      <a:pt x="1185" y="136"/>
                    </a:lnTo>
                    <a:lnTo>
                      <a:pt x="1191" y="138"/>
                    </a:lnTo>
                    <a:lnTo>
                      <a:pt x="1191" y="143"/>
                    </a:lnTo>
                    <a:lnTo>
                      <a:pt x="1192" y="147"/>
                    </a:lnTo>
                    <a:lnTo>
                      <a:pt x="1192" y="150"/>
                    </a:lnTo>
                    <a:lnTo>
                      <a:pt x="1194" y="154"/>
                    </a:lnTo>
                    <a:lnTo>
                      <a:pt x="1182" y="154"/>
                    </a:lnTo>
                    <a:lnTo>
                      <a:pt x="1180" y="150"/>
                    </a:lnTo>
                    <a:lnTo>
                      <a:pt x="1178" y="147"/>
                    </a:lnTo>
                    <a:lnTo>
                      <a:pt x="1175" y="143"/>
                    </a:lnTo>
                    <a:lnTo>
                      <a:pt x="1173" y="141"/>
                    </a:lnTo>
                    <a:lnTo>
                      <a:pt x="1173" y="136"/>
                    </a:lnTo>
                    <a:lnTo>
                      <a:pt x="1172" y="131"/>
                    </a:lnTo>
                    <a:close/>
                    <a:moveTo>
                      <a:pt x="1658" y="108"/>
                    </a:moveTo>
                    <a:lnTo>
                      <a:pt x="1664" y="117"/>
                    </a:lnTo>
                    <a:lnTo>
                      <a:pt x="1669" y="134"/>
                    </a:lnTo>
                    <a:lnTo>
                      <a:pt x="1676" y="150"/>
                    </a:lnTo>
                    <a:lnTo>
                      <a:pt x="1685" y="166"/>
                    </a:lnTo>
                    <a:lnTo>
                      <a:pt x="1690" y="173"/>
                    </a:lnTo>
                    <a:lnTo>
                      <a:pt x="1693" y="169"/>
                    </a:lnTo>
                    <a:lnTo>
                      <a:pt x="1695" y="168"/>
                    </a:lnTo>
                    <a:lnTo>
                      <a:pt x="1699" y="168"/>
                    </a:lnTo>
                    <a:lnTo>
                      <a:pt x="1702" y="166"/>
                    </a:lnTo>
                    <a:lnTo>
                      <a:pt x="1709" y="166"/>
                    </a:lnTo>
                    <a:lnTo>
                      <a:pt x="1709" y="169"/>
                    </a:lnTo>
                    <a:lnTo>
                      <a:pt x="1713" y="169"/>
                    </a:lnTo>
                    <a:lnTo>
                      <a:pt x="1713" y="180"/>
                    </a:lnTo>
                    <a:lnTo>
                      <a:pt x="1686" y="183"/>
                    </a:lnTo>
                    <a:lnTo>
                      <a:pt x="1683" y="211"/>
                    </a:lnTo>
                    <a:lnTo>
                      <a:pt x="1674" y="234"/>
                    </a:lnTo>
                    <a:lnTo>
                      <a:pt x="1667" y="257"/>
                    </a:lnTo>
                    <a:lnTo>
                      <a:pt x="1664" y="276"/>
                    </a:lnTo>
                    <a:lnTo>
                      <a:pt x="1662" y="295"/>
                    </a:lnTo>
                    <a:lnTo>
                      <a:pt x="1662" y="311"/>
                    </a:lnTo>
                    <a:lnTo>
                      <a:pt x="1658" y="326"/>
                    </a:lnTo>
                    <a:lnTo>
                      <a:pt x="1655" y="326"/>
                    </a:lnTo>
                    <a:lnTo>
                      <a:pt x="1655" y="323"/>
                    </a:lnTo>
                    <a:lnTo>
                      <a:pt x="1650" y="316"/>
                    </a:lnTo>
                    <a:lnTo>
                      <a:pt x="1641" y="307"/>
                    </a:lnTo>
                    <a:lnTo>
                      <a:pt x="1631" y="295"/>
                    </a:lnTo>
                    <a:lnTo>
                      <a:pt x="1622" y="283"/>
                    </a:lnTo>
                    <a:lnTo>
                      <a:pt x="1615" y="271"/>
                    </a:lnTo>
                    <a:lnTo>
                      <a:pt x="1611" y="260"/>
                    </a:lnTo>
                    <a:lnTo>
                      <a:pt x="1613" y="253"/>
                    </a:lnTo>
                    <a:lnTo>
                      <a:pt x="1617" y="251"/>
                    </a:lnTo>
                    <a:lnTo>
                      <a:pt x="1620" y="251"/>
                    </a:lnTo>
                    <a:lnTo>
                      <a:pt x="1622" y="251"/>
                    </a:lnTo>
                    <a:lnTo>
                      <a:pt x="1624" y="251"/>
                    </a:lnTo>
                    <a:lnTo>
                      <a:pt x="1625" y="251"/>
                    </a:lnTo>
                    <a:lnTo>
                      <a:pt x="1627" y="251"/>
                    </a:lnTo>
                    <a:lnTo>
                      <a:pt x="1629" y="250"/>
                    </a:lnTo>
                    <a:lnTo>
                      <a:pt x="1632" y="246"/>
                    </a:lnTo>
                    <a:lnTo>
                      <a:pt x="1629" y="246"/>
                    </a:lnTo>
                    <a:lnTo>
                      <a:pt x="1629" y="243"/>
                    </a:lnTo>
                    <a:lnTo>
                      <a:pt x="1613" y="241"/>
                    </a:lnTo>
                    <a:lnTo>
                      <a:pt x="1604" y="236"/>
                    </a:lnTo>
                    <a:lnTo>
                      <a:pt x="1597" y="227"/>
                    </a:lnTo>
                    <a:lnTo>
                      <a:pt x="1604" y="225"/>
                    </a:lnTo>
                    <a:lnTo>
                      <a:pt x="1610" y="223"/>
                    </a:lnTo>
                    <a:lnTo>
                      <a:pt x="1613" y="222"/>
                    </a:lnTo>
                    <a:lnTo>
                      <a:pt x="1617" y="220"/>
                    </a:lnTo>
                    <a:lnTo>
                      <a:pt x="1620" y="218"/>
                    </a:lnTo>
                    <a:lnTo>
                      <a:pt x="1624" y="215"/>
                    </a:lnTo>
                    <a:lnTo>
                      <a:pt x="1624" y="211"/>
                    </a:lnTo>
                    <a:lnTo>
                      <a:pt x="1610" y="211"/>
                    </a:lnTo>
                    <a:lnTo>
                      <a:pt x="1606" y="213"/>
                    </a:lnTo>
                    <a:lnTo>
                      <a:pt x="1603" y="213"/>
                    </a:lnTo>
                    <a:lnTo>
                      <a:pt x="1599" y="215"/>
                    </a:lnTo>
                    <a:lnTo>
                      <a:pt x="1594" y="215"/>
                    </a:lnTo>
                    <a:lnTo>
                      <a:pt x="1585" y="199"/>
                    </a:lnTo>
                    <a:lnTo>
                      <a:pt x="1575" y="183"/>
                    </a:lnTo>
                    <a:lnTo>
                      <a:pt x="1576" y="178"/>
                    </a:lnTo>
                    <a:lnTo>
                      <a:pt x="1576" y="175"/>
                    </a:lnTo>
                    <a:lnTo>
                      <a:pt x="1578" y="173"/>
                    </a:lnTo>
                    <a:lnTo>
                      <a:pt x="1580" y="169"/>
                    </a:lnTo>
                    <a:lnTo>
                      <a:pt x="1580" y="166"/>
                    </a:lnTo>
                    <a:lnTo>
                      <a:pt x="1582" y="161"/>
                    </a:lnTo>
                    <a:lnTo>
                      <a:pt x="1578" y="161"/>
                    </a:lnTo>
                    <a:lnTo>
                      <a:pt x="1578" y="157"/>
                    </a:lnTo>
                    <a:lnTo>
                      <a:pt x="1575" y="159"/>
                    </a:lnTo>
                    <a:lnTo>
                      <a:pt x="1573" y="159"/>
                    </a:lnTo>
                    <a:lnTo>
                      <a:pt x="1571" y="159"/>
                    </a:lnTo>
                    <a:lnTo>
                      <a:pt x="1571" y="159"/>
                    </a:lnTo>
                    <a:lnTo>
                      <a:pt x="1569" y="159"/>
                    </a:lnTo>
                    <a:lnTo>
                      <a:pt x="1569" y="157"/>
                    </a:lnTo>
                    <a:lnTo>
                      <a:pt x="1566" y="154"/>
                    </a:lnTo>
                    <a:lnTo>
                      <a:pt x="1564" y="150"/>
                    </a:lnTo>
                    <a:lnTo>
                      <a:pt x="1562" y="147"/>
                    </a:lnTo>
                    <a:lnTo>
                      <a:pt x="1561" y="145"/>
                    </a:lnTo>
                    <a:lnTo>
                      <a:pt x="1561" y="140"/>
                    </a:lnTo>
                    <a:lnTo>
                      <a:pt x="1559" y="134"/>
                    </a:lnTo>
                    <a:lnTo>
                      <a:pt x="1578" y="122"/>
                    </a:lnTo>
                    <a:lnTo>
                      <a:pt x="1597" y="112"/>
                    </a:lnTo>
                    <a:lnTo>
                      <a:pt x="1599" y="117"/>
                    </a:lnTo>
                    <a:lnTo>
                      <a:pt x="1601" y="122"/>
                    </a:lnTo>
                    <a:lnTo>
                      <a:pt x="1603" y="124"/>
                    </a:lnTo>
                    <a:lnTo>
                      <a:pt x="1606" y="126"/>
                    </a:lnTo>
                    <a:lnTo>
                      <a:pt x="1608" y="126"/>
                    </a:lnTo>
                    <a:lnTo>
                      <a:pt x="1610" y="127"/>
                    </a:lnTo>
                    <a:lnTo>
                      <a:pt x="1613" y="129"/>
                    </a:lnTo>
                    <a:lnTo>
                      <a:pt x="1617" y="131"/>
                    </a:lnTo>
                    <a:lnTo>
                      <a:pt x="1620" y="141"/>
                    </a:lnTo>
                    <a:lnTo>
                      <a:pt x="1622" y="154"/>
                    </a:lnTo>
                    <a:lnTo>
                      <a:pt x="1624" y="166"/>
                    </a:lnTo>
                    <a:lnTo>
                      <a:pt x="1632" y="166"/>
                    </a:lnTo>
                    <a:lnTo>
                      <a:pt x="1632" y="157"/>
                    </a:lnTo>
                    <a:lnTo>
                      <a:pt x="1629" y="147"/>
                    </a:lnTo>
                    <a:lnTo>
                      <a:pt x="1629" y="134"/>
                    </a:lnTo>
                    <a:lnTo>
                      <a:pt x="1632" y="122"/>
                    </a:lnTo>
                    <a:lnTo>
                      <a:pt x="1636" y="112"/>
                    </a:lnTo>
                    <a:lnTo>
                      <a:pt x="1658" y="108"/>
                    </a:lnTo>
                    <a:close/>
                    <a:moveTo>
                      <a:pt x="2641" y="99"/>
                    </a:moveTo>
                    <a:lnTo>
                      <a:pt x="2646" y="103"/>
                    </a:lnTo>
                    <a:lnTo>
                      <a:pt x="2650" y="106"/>
                    </a:lnTo>
                    <a:lnTo>
                      <a:pt x="2655" y="106"/>
                    </a:lnTo>
                    <a:lnTo>
                      <a:pt x="2660" y="106"/>
                    </a:lnTo>
                    <a:lnTo>
                      <a:pt x="2669" y="108"/>
                    </a:lnTo>
                    <a:lnTo>
                      <a:pt x="2667" y="112"/>
                    </a:lnTo>
                    <a:lnTo>
                      <a:pt x="2667" y="113"/>
                    </a:lnTo>
                    <a:lnTo>
                      <a:pt x="2667" y="115"/>
                    </a:lnTo>
                    <a:lnTo>
                      <a:pt x="2666" y="117"/>
                    </a:lnTo>
                    <a:lnTo>
                      <a:pt x="2666" y="119"/>
                    </a:lnTo>
                    <a:lnTo>
                      <a:pt x="2653" y="126"/>
                    </a:lnTo>
                    <a:lnTo>
                      <a:pt x="2636" y="129"/>
                    </a:lnTo>
                    <a:lnTo>
                      <a:pt x="2618" y="131"/>
                    </a:lnTo>
                    <a:lnTo>
                      <a:pt x="2617" y="127"/>
                    </a:lnTo>
                    <a:lnTo>
                      <a:pt x="2617" y="124"/>
                    </a:lnTo>
                    <a:lnTo>
                      <a:pt x="2615" y="120"/>
                    </a:lnTo>
                    <a:lnTo>
                      <a:pt x="2615" y="115"/>
                    </a:lnTo>
                    <a:lnTo>
                      <a:pt x="2620" y="112"/>
                    </a:lnTo>
                    <a:lnTo>
                      <a:pt x="2624" y="108"/>
                    </a:lnTo>
                    <a:lnTo>
                      <a:pt x="2627" y="106"/>
                    </a:lnTo>
                    <a:lnTo>
                      <a:pt x="2631" y="103"/>
                    </a:lnTo>
                    <a:lnTo>
                      <a:pt x="2634" y="101"/>
                    </a:lnTo>
                    <a:lnTo>
                      <a:pt x="2641" y="99"/>
                    </a:lnTo>
                    <a:close/>
                    <a:moveTo>
                      <a:pt x="2104" y="99"/>
                    </a:moveTo>
                    <a:lnTo>
                      <a:pt x="2118" y="101"/>
                    </a:lnTo>
                    <a:lnTo>
                      <a:pt x="2128" y="106"/>
                    </a:lnTo>
                    <a:lnTo>
                      <a:pt x="2138" y="112"/>
                    </a:lnTo>
                    <a:lnTo>
                      <a:pt x="2135" y="115"/>
                    </a:lnTo>
                    <a:lnTo>
                      <a:pt x="2133" y="120"/>
                    </a:lnTo>
                    <a:lnTo>
                      <a:pt x="2130" y="122"/>
                    </a:lnTo>
                    <a:lnTo>
                      <a:pt x="2125" y="124"/>
                    </a:lnTo>
                    <a:lnTo>
                      <a:pt x="2119" y="126"/>
                    </a:lnTo>
                    <a:lnTo>
                      <a:pt x="2112" y="126"/>
                    </a:lnTo>
                    <a:lnTo>
                      <a:pt x="2107" y="129"/>
                    </a:lnTo>
                    <a:lnTo>
                      <a:pt x="2102" y="129"/>
                    </a:lnTo>
                    <a:lnTo>
                      <a:pt x="2097" y="131"/>
                    </a:lnTo>
                    <a:lnTo>
                      <a:pt x="2090" y="131"/>
                    </a:lnTo>
                    <a:lnTo>
                      <a:pt x="2090" y="120"/>
                    </a:lnTo>
                    <a:lnTo>
                      <a:pt x="2091" y="113"/>
                    </a:lnTo>
                    <a:lnTo>
                      <a:pt x="2098" y="108"/>
                    </a:lnTo>
                    <a:lnTo>
                      <a:pt x="2104" y="99"/>
                    </a:lnTo>
                    <a:close/>
                    <a:moveTo>
                      <a:pt x="765" y="99"/>
                    </a:moveTo>
                    <a:lnTo>
                      <a:pt x="779" y="99"/>
                    </a:lnTo>
                    <a:lnTo>
                      <a:pt x="782" y="108"/>
                    </a:lnTo>
                    <a:lnTo>
                      <a:pt x="786" y="113"/>
                    </a:lnTo>
                    <a:lnTo>
                      <a:pt x="789" y="120"/>
                    </a:lnTo>
                    <a:lnTo>
                      <a:pt x="791" y="131"/>
                    </a:lnTo>
                    <a:lnTo>
                      <a:pt x="788" y="131"/>
                    </a:lnTo>
                    <a:lnTo>
                      <a:pt x="777" y="124"/>
                    </a:lnTo>
                    <a:lnTo>
                      <a:pt x="770" y="117"/>
                    </a:lnTo>
                    <a:lnTo>
                      <a:pt x="765" y="110"/>
                    </a:lnTo>
                    <a:lnTo>
                      <a:pt x="765" y="99"/>
                    </a:lnTo>
                    <a:close/>
                    <a:moveTo>
                      <a:pt x="2734" y="77"/>
                    </a:moveTo>
                    <a:lnTo>
                      <a:pt x="2737" y="77"/>
                    </a:lnTo>
                    <a:lnTo>
                      <a:pt x="2741" y="79"/>
                    </a:lnTo>
                    <a:lnTo>
                      <a:pt x="2742" y="79"/>
                    </a:lnTo>
                    <a:lnTo>
                      <a:pt x="2744" y="79"/>
                    </a:lnTo>
                    <a:lnTo>
                      <a:pt x="2746" y="80"/>
                    </a:lnTo>
                    <a:lnTo>
                      <a:pt x="2742" y="84"/>
                    </a:lnTo>
                    <a:lnTo>
                      <a:pt x="2739" y="87"/>
                    </a:lnTo>
                    <a:lnTo>
                      <a:pt x="2737" y="92"/>
                    </a:lnTo>
                    <a:lnTo>
                      <a:pt x="2735" y="96"/>
                    </a:lnTo>
                    <a:lnTo>
                      <a:pt x="2734" y="103"/>
                    </a:lnTo>
                    <a:lnTo>
                      <a:pt x="2737" y="103"/>
                    </a:lnTo>
                    <a:lnTo>
                      <a:pt x="2741" y="98"/>
                    </a:lnTo>
                    <a:lnTo>
                      <a:pt x="2744" y="94"/>
                    </a:lnTo>
                    <a:lnTo>
                      <a:pt x="2748" y="91"/>
                    </a:lnTo>
                    <a:lnTo>
                      <a:pt x="2753" y="89"/>
                    </a:lnTo>
                    <a:lnTo>
                      <a:pt x="2763" y="99"/>
                    </a:lnTo>
                    <a:lnTo>
                      <a:pt x="2776" y="108"/>
                    </a:lnTo>
                    <a:lnTo>
                      <a:pt x="2784" y="115"/>
                    </a:lnTo>
                    <a:lnTo>
                      <a:pt x="2784" y="138"/>
                    </a:lnTo>
                    <a:lnTo>
                      <a:pt x="2790" y="143"/>
                    </a:lnTo>
                    <a:lnTo>
                      <a:pt x="2795" y="147"/>
                    </a:lnTo>
                    <a:lnTo>
                      <a:pt x="2800" y="148"/>
                    </a:lnTo>
                    <a:lnTo>
                      <a:pt x="2804" y="155"/>
                    </a:lnTo>
                    <a:lnTo>
                      <a:pt x="2807" y="169"/>
                    </a:lnTo>
                    <a:lnTo>
                      <a:pt x="2800" y="178"/>
                    </a:lnTo>
                    <a:lnTo>
                      <a:pt x="2797" y="187"/>
                    </a:lnTo>
                    <a:lnTo>
                      <a:pt x="2790" y="192"/>
                    </a:lnTo>
                    <a:lnTo>
                      <a:pt x="2781" y="194"/>
                    </a:lnTo>
                    <a:lnTo>
                      <a:pt x="2765" y="195"/>
                    </a:lnTo>
                    <a:lnTo>
                      <a:pt x="2753" y="185"/>
                    </a:lnTo>
                    <a:lnTo>
                      <a:pt x="2735" y="176"/>
                    </a:lnTo>
                    <a:lnTo>
                      <a:pt x="2716" y="171"/>
                    </a:lnTo>
                    <a:lnTo>
                      <a:pt x="2697" y="164"/>
                    </a:lnTo>
                    <a:lnTo>
                      <a:pt x="2680" y="157"/>
                    </a:lnTo>
                    <a:lnTo>
                      <a:pt x="2669" y="147"/>
                    </a:lnTo>
                    <a:lnTo>
                      <a:pt x="2676" y="143"/>
                    </a:lnTo>
                    <a:lnTo>
                      <a:pt x="2681" y="140"/>
                    </a:lnTo>
                    <a:lnTo>
                      <a:pt x="2685" y="136"/>
                    </a:lnTo>
                    <a:lnTo>
                      <a:pt x="2687" y="131"/>
                    </a:lnTo>
                    <a:lnTo>
                      <a:pt x="2688" y="122"/>
                    </a:lnTo>
                    <a:lnTo>
                      <a:pt x="2687" y="119"/>
                    </a:lnTo>
                    <a:lnTo>
                      <a:pt x="2685" y="113"/>
                    </a:lnTo>
                    <a:lnTo>
                      <a:pt x="2685" y="106"/>
                    </a:lnTo>
                    <a:lnTo>
                      <a:pt x="2685" y="99"/>
                    </a:lnTo>
                    <a:lnTo>
                      <a:pt x="2685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8" y="96"/>
                    </a:lnTo>
                    <a:lnTo>
                      <a:pt x="2704" y="92"/>
                    </a:lnTo>
                    <a:lnTo>
                      <a:pt x="2721" y="84"/>
                    </a:lnTo>
                    <a:lnTo>
                      <a:pt x="2734" y="77"/>
                    </a:lnTo>
                    <a:close/>
                    <a:moveTo>
                      <a:pt x="2512" y="73"/>
                    </a:moveTo>
                    <a:lnTo>
                      <a:pt x="2522" y="73"/>
                    </a:lnTo>
                    <a:lnTo>
                      <a:pt x="2536" y="87"/>
                    </a:lnTo>
                    <a:lnTo>
                      <a:pt x="2554" y="99"/>
                    </a:lnTo>
                    <a:lnTo>
                      <a:pt x="2554" y="103"/>
                    </a:lnTo>
                    <a:lnTo>
                      <a:pt x="2550" y="103"/>
                    </a:lnTo>
                    <a:lnTo>
                      <a:pt x="2550" y="108"/>
                    </a:lnTo>
                    <a:lnTo>
                      <a:pt x="2533" y="99"/>
                    </a:lnTo>
                    <a:lnTo>
                      <a:pt x="2521" y="87"/>
                    </a:lnTo>
                    <a:lnTo>
                      <a:pt x="2512" y="73"/>
                    </a:lnTo>
                    <a:close/>
                    <a:moveTo>
                      <a:pt x="2161" y="68"/>
                    </a:moveTo>
                    <a:lnTo>
                      <a:pt x="2175" y="72"/>
                    </a:lnTo>
                    <a:lnTo>
                      <a:pt x="2186" y="75"/>
                    </a:lnTo>
                    <a:lnTo>
                      <a:pt x="2196" y="80"/>
                    </a:lnTo>
                    <a:lnTo>
                      <a:pt x="2196" y="89"/>
                    </a:lnTo>
                    <a:lnTo>
                      <a:pt x="2187" y="91"/>
                    </a:lnTo>
                    <a:lnTo>
                      <a:pt x="2179" y="94"/>
                    </a:lnTo>
                    <a:lnTo>
                      <a:pt x="2166" y="96"/>
                    </a:lnTo>
                    <a:lnTo>
                      <a:pt x="2161" y="98"/>
                    </a:lnTo>
                    <a:lnTo>
                      <a:pt x="2158" y="99"/>
                    </a:lnTo>
                    <a:lnTo>
                      <a:pt x="2152" y="99"/>
                    </a:lnTo>
                    <a:lnTo>
                      <a:pt x="2147" y="99"/>
                    </a:lnTo>
                    <a:lnTo>
                      <a:pt x="2147" y="89"/>
                    </a:lnTo>
                    <a:lnTo>
                      <a:pt x="2151" y="84"/>
                    </a:lnTo>
                    <a:lnTo>
                      <a:pt x="2156" y="77"/>
                    </a:lnTo>
                    <a:lnTo>
                      <a:pt x="2161" y="68"/>
                    </a:lnTo>
                    <a:close/>
                    <a:moveTo>
                      <a:pt x="1735" y="58"/>
                    </a:moveTo>
                    <a:lnTo>
                      <a:pt x="1735" y="77"/>
                    </a:lnTo>
                    <a:lnTo>
                      <a:pt x="1742" y="77"/>
                    </a:lnTo>
                    <a:lnTo>
                      <a:pt x="1746" y="75"/>
                    </a:lnTo>
                    <a:lnTo>
                      <a:pt x="1749" y="75"/>
                    </a:lnTo>
                    <a:lnTo>
                      <a:pt x="1753" y="75"/>
                    </a:lnTo>
                    <a:lnTo>
                      <a:pt x="1754" y="75"/>
                    </a:lnTo>
                    <a:lnTo>
                      <a:pt x="1758" y="77"/>
                    </a:lnTo>
                    <a:lnTo>
                      <a:pt x="1763" y="80"/>
                    </a:lnTo>
                    <a:lnTo>
                      <a:pt x="1763" y="89"/>
                    </a:lnTo>
                    <a:lnTo>
                      <a:pt x="1767" y="91"/>
                    </a:lnTo>
                    <a:lnTo>
                      <a:pt x="1772" y="91"/>
                    </a:lnTo>
                    <a:lnTo>
                      <a:pt x="1775" y="89"/>
                    </a:lnTo>
                    <a:lnTo>
                      <a:pt x="1781" y="89"/>
                    </a:lnTo>
                    <a:lnTo>
                      <a:pt x="1782" y="87"/>
                    </a:lnTo>
                    <a:lnTo>
                      <a:pt x="1786" y="89"/>
                    </a:lnTo>
                    <a:lnTo>
                      <a:pt x="1789" y="92"/>
                    </a:lnTo>
                    <a:lnTo>
                      <a:pt x="1793" y="98"/>
                    </a:lnTo>
                    <a:lnTo>
                      <a:pt x="1796" y="103"/>
                    </a:lnTo>
                    <a:lnTo>
                      <a:pt x="1791" y="115"/>
                    </a:lnTo>
                    <a:lnTo>
                      <a:pt x="1786" y="127"/>
                    </a:lnTo>
                    <a:lnTo>
                      <a:pt x="1782" y="141"/>
                    </a:lnTo>
                    <a:lnTo>
                      <a:pt x="1770" y="141"/>
                    </a:lnTo>
                    <a:lnTo>
                      <a:pt x="1761" y="145"/>
                    </a:lnTo>
                    <a:lnTo>
                      <a:pt x="1753" y="150"/>
                    </a:lnTo>
                    <a:lnTo>
                      <a:pt x="1739" y="154"/>
                    </a:lnTo>
                    <a:lnTo>
                      <a:pt x="1730" y="147"/>
                    </a:lnTo>
                    <a:lnTo>
                      <a:pt x="1718" y="143"/>
                    </a:lnTo>
                    <a:lnTo>
                      <a:pt x="1706" y="138"/>
                    </a:lnTo>
                    <a:lnTo>
                      <a:pt x="1704" y="134"/>
                    </a:lnTo>
                    <a:lnTo>
                      <a:pt x="1704" y="131"/>
                    </a:lnTo>
                    <a:lnTo>
                      <a:pt x="1702" y="127"/>
                    </a:lnTo>
                    <a:lnTo>
                      <a:pt x="1700" y="122"/>
                    </a:lnTo>
                    <a:lnTo>
                      <a:pt x="1695" y="117"/>
                    </a:lnTo>
                    <a:lnTo>
                      <a:pt x="1690" y="112"/>
                    </a:lnTo>
                    <a:lnTo>
                      <a:pt x="1686" y="108"/>
                    </a:lnTo>
                    <a:lnTo>
                      <a:pt x="1683" y="101"/>
                    </a:lnTo>
                    <a:lnTo>
                      <a:pt x="1681" y="89"/>
                    </a:lnTo>
                    <a:lnTo>
                      <a:pt x="1688" y="80"/>
                    </a:lnTo>
                    <a:lnTo>
                      <a:pt x="1693" y="73"/>
                    </a:lnTo>
                    <a:lnTo>
                      <a:pt x="1700" y="73"/>
                    </a:lnTo>
                    <a:lnTo>
                      <a:pt x="1706" y="75"/>
                    </a:lnTo>
                    <a:lnTo>
                      <a:pt x="1713" y="77"/>
                    </a:lnTo>
                    <a:lnTo>
                      <a:pt x="1720" y="77"/>
                    </a:lnTo>
                    <a:lnTo>
                      <a:pt x="1720" y="65"/>
                    </a:lnTo>
                    <a:lnTo>
                      <a:pt x="1723" y="63"/>
                    </a:lnTo>
                    <a:lnTo>
                      <a:pt x="1727" y="61"/>
                    </a:lnTo>
                    <a:lnTo>
                      <a:pt x="1728" y="61"/>
                    </a:lnTo>
                    <a:lnTo>
                      <a:pt x="1732" y="59"/>
                    </a:lnTo>
                    <a:lnTo>
                      <a:pt x="1735" y="58"/>
                    </a:lnTo>
                    <a:close/>
                    <a:moveTo>
                      <a:pt x="2186" y="45"/>
                    </a:moveTo>
                    <a:lnTo>
                      <a:pt x="2200" y="45"/>
                    </a:lnTo>
                    <a:lnTo>
                      <a:pt x="2208" y="54"/>
                    </a:lnTo>
                    <a:lnTo>
                      <a:pt x="2217" y="59"/>
                    </a:lnTo>
                    <a:lnTo>
                      <a:pt x="2224" y="66"/>
                    </a:lnTo>
                    <a:lnTo>
                      <a:pt x="2231" y="77"/>
                    </a:lnTo>
                    <a:lnTo>
                      <a:pt x="2215" y="77"/>
                    </a:lnTo>
                    <a:lnTo>
                      <a:pt x="2205" y="66"/>
                    </a:lnTo>
                    <a:lnTo>
                      <a:pt x="2194" y="58"/>
                    </a:lnTo>
                    <a:lnTo>
                      <a:pt x="2186" y="45"/>
                    </a:lnTo>
                    <a:close/>
                    <a:moveTo>
                      <a:pt x="421" y="45"/>
                    </a:moveTo>
                    <a:lnTo>
                      <a:pt x="433" y="45"/>
                    </a:lnTo>
                    <a:lnTo>
                      <a:pt x="438" y="49"/>
                    </a:lnTo>
                    <a:lnTo>
                      <a:pt x="442" y="52"/>
                    </a:lnTo>
                    <a:lnTo>
                      <a:pt x="444" y="56"/>
                    </a:lnTo>
                    <a:lnTo>
                      <a:pt x="447" y="61"/>
                    </a:lnTo>
                    <a:lnTo>
                      <a:pt x="449" y="65"/>
                    </a:lnTo>
                    <a:lnTo>
                      <a:pt x="458" y="56"/>
                    </a:lnTo>
                    <a:lnTo>
                      <a:pt x="468" y="52"/>
                    </a:lnTo>
                    <a:lnTo>
                      <a:pt x="484" y="54"/>
                    </a:lnTo>
                    <a:lnTo>
                      <a:pt x="484" y="68"/>
                    </a:lnTo>
                    <a:lnTo>
                      <a:pt x="506" y="70"/>
                    </a:lnTo>
                    <a:lnTo>
                      <a:pt x="526" y="73"/>
                    </a:lnTo>
                    <a:lnTo>
                      <a:pt x="543" y="77"/>
                    </a:lnTo>
                    <a:lnTo>
                      <a:pt x="562" y="79"/>
                    </a:lnTo>
                    <a:lnTo>
                      <a:pt x="583" y="77"/>
                    </a:lnTo>
                    <a:lnTo>
                      <a:pt x="583" y="89"/>
                    </a:lnTo>
                    <a:lnTo>
                      <a:pt x="587" y="89"/>
                    </a:lnTo>
                    <a:lnTo>
                      <a:pt x="590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6" y="92"/>
                    </a:lnTo>
                    <a:lnTo>
                      <a:pt x="592" y="92"/>
                    </a:lnTo>
                    <a:lnTo>
                      <a:pt x="576" y="103"/>
                    </a:lnTo>
                    <a:lnTo>
                      <a:pt x="557" y="115"/>
                    </a:lnTo>
                    <a:lnTo>
                      <a:pt x="534" y="126"/>
                    </a:lnTo>
                    <a:lnTo>
                      <a:pt x="513" y="138"/>
                    </a:lnTo>
                    <a:lnTo>
                      <a:pt x="498" y="148"/>
                    </a:lnTo>
                    <a:lnTo>
                      <a:pt x="487" y="157"/>
                    </a:lnTo>
                    <a:lnTo>
                      <a:pt x="503" y="157"/>
                    </a:lnTo>
                    <a:lnTo>
                      <a:pt x="508" y="154"/>
                    </a:lnTo>
                    <a:lnTo>
                      <a:pt x="513" y="152"/>
                    </a:lnTo>
                    <a:lnTo>
                      <a:pt x="519" y="150"/>
                    </a:lnTo>
                    <a:lnTo>
                      <a:pt x="526" y="150"/>
                    </a:lnTo>
                    <a:lnTo>
                      <a:pt x="526" y="154"/>
                    </a:lnTo>
                    <a:lnTo>
                      <a:pt x="505" y="169"/>
                    </a:lnTo>
                    <a:lnTo>
                      <a:pt x="487" y="185"/>
                    </a:lnTo>
                    <a:lnTo>
                      <a:pt x="472" y="201"/>
                    </a:lnTo>
                    <a:lnTo>
                      <a:pt x="454" y="215"/>
                    </a:lnTo>
                    <a:lnTo>
                      <a:pt x="435" y="227"/>
                    </a:lnTo>
                    <a:lnTo>
                      <a:pt x="410" y="234"/>
                    </a:lnTo>
                    <a:lnTo>
                      <a:pt x="410" y="246"/>
                    </a:lnTo>
                    <a:lnTo>
                      <a:pt x="398" y="248"/>
                    </a:lnTo>
                    <a:lnTo>
                      <a:pt x="384" y="253"/>
                    </a:lnTo>
                    <a:lnTo>
                      <a:pt x="376" y="260"/>
                    </a:lnTo>
                    <a:lnTo>
                      <a:pt x="381" y="264"/>
                    </a:lnTo>
                    <a:lnTo>
                      <a:pt x="384" y="267"/>
                    </a:lnTo>
                    <a:lnTo>
                      <a:pt x="386" y="269"/>
                    </a:lnTo>
                    <a:lnTo>
                      <a:pt x="386" y="272"/>
                    </a:lnTo>
                    <a:lnTo>
                      <a:pt x="386" y="276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46" y="291"/>
                    </a:lnTo>
                    <a:lnTo>
                      <a:pt x="346" y="295"/>
                    </a:lnTo>
                    <a:lnTo>
                      <a:pt x="351" y="297"/>
                    </a:lnTo>
                    <a:lnTo>
                      <a:pt x="353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8" y="298"/>
                    </a:lnTo>
                    <a:lnTo>
                      <a:pt x="358" y="300"/>
                    </a:lnTo>
                    <a:lnTo>
                      <a:pt x="362" y="304"/>
                    </a:lnTo>
                    <a:lnTo>
                      <a:pt x="356" y="304"/>
                    </a:lnTo>
                    <a:lnTo>
                      <a:pt x="348" y="307"/>
                    </a:lnTo>
                    <a:lnTo>
                      <a:pt x="337" y="311"/>
                    </a:lnTo>
                    <a:lnTo>
                      <a:pt x="327" y="314"/>
                    </a:lnTo>
                    <a:lnTo>
                      <a:pt x="330" y="316"/>
                    </a:lnTo>
                    <a:lnTo>
                      <a:pt x="332" y="316"/>
                    </a:lnTo>
                    <a:lnTo>
                      <a:pt x="334" y="316"/>
                    </a:lnTo>
                    <a:lnTo>
                      <a:pt x="335" y="318"/>
                    </a:lnTo>
                    <a:lnTo>
                      <a:pt x="337" y="318"/>
                    </a:lnTo>
                    <a:lnTo>
                      <a:pt x="335" y="321"/>
                    </a:lnTo>
                    <a:lnTo>
                      <a:pt x="334" y="325"/>
                    </a:lnTo>
                    <a:lnTo>
                      <a:pt x="332" y="326"/>
                    </a:lnTo>
                    <a:lnTo>
                      <a:pt x="334" y="328"/>
                    </a:lnTo>
                    <a:lnTo>
                      <a:pt x="334" y="330"/>
                    </a:lnTo>
                    <a:lnTo>
                      <a:pt x="335" y="333"/>
                    </a:lnTo>
                    <a:lnTo>
                      <a:pt x="337" y="337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0" y="339"/>
                    </a:lnTo>
                    <a:lnTo>
                      <a:pt x="314" y="342"/>
                    </a:lnTo>
                    <a:lnTo>
                      <a:pt x="332" y="342"/>
                    </a:lnTo>
                    <a:lnTo>
                      <a:pt x="346" y="346"/>
                    </a:lnTo>
                    <a:lnTo>
                      <a:pt x="346" y="353"/>
                    </a:lnTo>
                    <a:lnTo>
                      <a:pt x="323" y="353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1"/>
                    </a:lnTo>
                    <a:lnTo>
                      <a:pt x="320" y="363"/>
                    </a:lnTo>
                    <a:lnTo>
                      <a:pt x="318" y="365"/>
                    </a:lnTo>
                    <a:lnTo>
                      <a:pt x="309" y="368"/>
                    </a:lnTo>
                    <a:lnTo>
                      <a:pt x="297" y="368"/>
                    </a:lnTo>
                    <a:lnTo>
                      <a:pt x="285" y="368"/>
                    </a:lnTo>
                    <a:lnTo>
                      <a:pt x="273" y="361"/>
                    </a:lnTo>
                    <a:lnTo>
                      <a:pt x="257" y="361"/>
                    </a:lnTo>
                    <a:lnTo>
                      <a:pt x="241" y="363"/>
                    </a:lnTo>
                    <a:lnTo>
                      <a:pt x="224" y="365"/>
                    </a:lnTo>
                    <a:lnTo>
                      <a:pt x="208" y="363"/>
                    </a:lnTo>
                    <a:lnTo>
                      <a:pt x="192" y="358"/>
                    </a:lnTo>
                    <a:lnTo>
                      <a:pt x="191" y="356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3"/>
                    </a:lnTo>
                    <a:lnTo>
                      <a:pt x="189" y="349"/>
                    </a:lnTo>
                    <a:lnTo>
                      <a:pt x="192" y="349"/>
                    </a:lnTo>
                    <a:lnTo>
                      <a:pt x="194" y="346"/>
                    </a:lnTo>
                    <a:lnTo>
                      <a:pt x="198" y="342"/>
                    </a:lnTo>
                    <a:lnTo>
                      <a:pt x="199" y="340"/>
                    </a:lnTo>
                    <a:lnTo>
                      <a:pt x="203" y="339"/>
                    </a:lnTo>
                    <a:lnTo>
                      <a:pt x="205" y="335"/>
                    </a:lnTo>
                    <a:lnTo>
                      <a:pt x="208" y="330"/>
                    </a:lnTo>
                    <a:lnTo>
                      <a:pt x="201" y="328"/>
                    </a:lnTo>
                    <a:lnTo>
                      <a:pt x="196" y="325"/>
                    </a:lnTo>
                    <a:lnTo>
                      <a:pt x="192" y="319"/>
                    </a:lnTo>
                    <a:lnTo>
                      <a:pt x="191" y="314"/>
                    </a:lnTo>
                    <a:lnTo>
                      <a:pt x="189" y="307"/>
                    </a:lnTo>
                    <a:lnTo>
                      <a:pt x="196" y="307"/>
                    </a:lnTo>
                    <a:lnTo>
                      <a:pt x="208" y="304"/>
                    </a:lnTo>
                    <a:lnTo>
                      <a:pt x="222" y="307"/>
                    </a:lnTo>
                    <a:lnTo>
                      <a:pt x="234" y="312"/>
                    </a:lnTo>
                    <a:lnTo>
                      <a:pt x="246" y="318"/>
                    </a:lnTo>
                    <a:lnTo>
                      <a:pt x="246" y="311"/>
                    </a:lnTo>
                    <a:lnTo>
                      <a:pt x="234" y="305"/>
                    </a:lnTo>
                    <a:lnTo>
                      <a:pt x="224" y="300"/>
                    </a:lnTo>
                    <a:lnTo>
                      <a:pt x="215" y="291"/>
                    </a:lnTo>
                    <a:lnTo>
                      <a:pt x="218" y="291"/>
                    </a:lnTo>
                    <a:lnTo>
                      <a:pt x="227" y="278"/>
                    </a:lnTo>
                    <a:lnTo>
                      <a:pt x="238" y="269"/>
                    </a:lnTo>
                    <a:lnTo>
                      <a:pt x="252" y="262"/>
                    </a:lnTo>
                    <a:lnTo>
                      <a:pt x="269" y="257"/>
                    </a:lnTo>
                    <a:lnTo>
                      <a:pt x="269" y="253"/>
                    </a:lnTo>
                    <a:lnTo>
                      <a:pt x="253" y="248"/>
                    </a:lnTo>
                    <a:lnTo>
                      <a:pt x="241" y="239"/>
                    </a:lnTo>
                    <a:lnTo>
                      <a:pt x="231" y="227"/>
                    </a:lnTo>
                    <a:lnTo>
                      <a:pt x="222" y="215"/>
                    </a:lnTo>
                    <a:lnTo>
                      <a:pt x="227" y="213"/>
                    </a:lnTo>
                    <a:lnTo>
                      <a:pt x="231" y="213"/>
                    </a:lnTo>
                    <a:lnTo>
                      <a:pt x="236" y="211"/>
                    </a:lnTo>
                    <a:lnTo>
                      <a:pt x="241" y="211"/>
                    </a:lnTo>
                    <a:lnTo>
                      <a:pt x="248" y="216"/>
                    </a:lnTo>
                    <a:lnTo>
                      <a:pt x="253" y="222"/>
                    </a:lnTo>
                    <a:lnTo>
                      <a:pt x="260" y="227"/>
                    </a:lnTo>
                    <a:lnTo>
                      <a:pt x="260" y="223"/>
                    </a:lnTo>
                    <a:lnTo>
                      <a:pt x="259" y="220"/>
                    </a:lnTo>
                    <a:lnTo>
                      <a:pt x="257" y="220"/>
                    </a:lnTo>
                    <a:lnTo>
                      <a:pt x="257" y="218"/>
                    </a:lnTo>
                    <a:lnTo>
                      <a:pt x="255" y="216"/>
                    </a:lnTo>
                    <a:lnTo>
                      <a:pt x="255" y="215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57" y="208"/>
                    </a:lnTo>
                    <a:lnTo>
                      <a:pt x="273" y="202"/>
                    </a:lnTo>
                    <a:lnTo>
                      <a:pt x="288" y="199"/>
                    </a:lnTo>
                    <a:lnTo>
                      <a:pt x="304" y="197"/>
                    </a:lnTo>
                    <a:lnTo>
                      <a:pt x="323" y="199"/>
                    </a:lnTo>
                    <a:lnTo>
                      <a:pt x="314" y="188"/>
                    </a:lnTo>
                    <a:lnTo>
                      <a:pt x="325" y="185"/>
                    </a:lnTo>
                    <a:lnTo>
                      <a:pt x="337" y="180"/>
                    </a:lnTo>
                    <a:lnTo>
                      <a:pt x="349" y="175"/>
                    </a:lnTo>
                    <a:lnTo>
                      <a:pt x="356" y="169"/>
                    </a:lnTo>
                    <a:lnTo>
                      <a:pt x="362" y="169"/>
                    </a:lnTo>
                    <a:lnTo>
                      <a:pt x="362" y="166"/>
                    </a:lnTo>
                    <a:lnTo>
                      <a:pt x="353" y="166"/>
                    </a:lnTo>
                    <a:lnTo>
                      <a:pt x="349" y="168"/>
                    </a:lnTo>
                    <a:lnTo>
                      <a:pt x="346" y="169"/>
                    </a:lnTo>
                    <a:lnTo>
                      <a:pt x="344" y="169"/>
                    </a:lnTo>
                    <a:lnTo>
                      <a:pt x="342" y="169"/>
                    </a:lnTo>
                    <a:lnTo>
                      <a:pt x="341" y="169"/>
                    </a:lnTo>
                    <a:lnTo>
                      <a:pt x="339" y="168"/>
                    </a:lnTo>
                    <a:lnTo>
                      <a:pt x="337" y="166"/>
                    </a:lnTo>
                    <a:lnTo>
                      <a:pt x="334" y="166"/>
                    </a:lnTo>
                    <a:lnTo>
                      <a:pt x="330" y="169"/>
                    </a:lnTo>
                    <a:lnTo>
                      <a:pt x="325" y="175"/>
                    </a:lnTo>
                    <a:lnTo>
                      <a:pt x="320" y="180"/>
                    </a:lnTo>
                    <a:lnTo>
                      <a:pt x="316" y="185"/>
                    </a:lnTo>
                    <a:lnTo>
                      <a:pt x="311" y="188"/>
                    </a:lnTo>
                    <a:lnTo>
                      <a:pt x="292" y="194"/>
                    </a:lnTo>
                    <a:lnTo>
                      <a:pt x="274" y="194"/>
                    </a:lnTo>
                    <a:lnTo>
                      <a:pt x="257" y="190"/>
                    </a:lnTo>
                    <a:lnTo>
                      <a:pt x="241" y="183"/>
                    </a:lnTo>
                    <a:lnTo>
                      <a:pt x="239" y="183"/>
                    </a:lnTo>
                    <a:lnTo>
                      <a:pt x="236" y="185"/>
                    </a:lnTo>
                    <a:lnTo>
                      <a:pt x="231" y="187"/>
                    </a:lnTo>
                    <a:lnTo>
                      <a:pt x="227" y="188"/>
                    </a:lnTo>
                    <a:lnTo>
                      <a:pt x="224" y="190"/>
                    </a:lnTo>
                    <a:lnTo>
                      <a:pt x="218" y="192"/>
                    </a:lnTo>
                    <a:lnTo>
                      <a:pt x="215" y="183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20" y="180"/>
                    </a:lnTo>
                    <a:lnTo>
                      <a:pt x="222" y="176"/>
                    </a:lnTo>
                    <a:lnTo>
                      <a:pt x="212" y="176"/>
                    </a:lnTo>
                    <a:lnTo>
                      <a:pt x="208" y="178"/>
                    </a:lnTo>
                    <a:lnTo>
                      <a:pt x="203" y="180"/>
                    </a:lnTo>
                    <a:lnTo>
                      <a:pt x="198" y="180"/>
                    </a:lnTo>
                    <a:lnTo>
                      <a:pt x="192" y="180"/>
                    </a:lnTo>
                    <a:lnTo>
                      <a:pt x="189" y="169"/>
                    </a:lnTo>
                    <a:lnTo>
                      <a:pt x="192" y="168"/>
                    </a:lnTo>
                    <a:lnTo>
                      <a:pt x="194" y="168"/>
                    </a:lnTo>
                    <a:lnTo>
                      <a:pt x="196" y="168"/>
                    </a:lnTo>
                    <a:lnTo>
                      <a:pt x="198" y="166"/>
                    </a:lnTo>
                    <a:lnTo>
                      <a:pt x="199" y="166"/>
                    </a:lnTo>
                    <a:lnTo>
                      <a:pt x="177" y="169"/>
                    </a:lnTo>
                    <a:lnTo>
                      <a:pt x="175" y="164"/>
                    </a:lnTo>
                    <a:lnTo>
                      <a:pt x="171" y="161"/>
                    </a:lnTo>
                    <a:lnTo>
                      <a:pt x="170" y="159"/>
                    </a:lnTo>
                    <a:lnTo>
                      <a:pt x="168" y="155"/>
                    </a:lnTo>
                    <a:lnTo>
                      <a:pt x="164" y="150"/>
                    </a:lnTo>
                    <a:lnTo>
                      <a:pt x="170" y="148"/>
                    </a:lnTo>
                    <a:lnTo>
                      <a:pt x="173" y="148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7"/>
                    </a:lnTo>
                    <a:lnTo>
                      <a:pt x="178" y="145"/>
                    </a:lnTo>
                    <a:lnTo>
                      <a:pt x="180" y="141"/>
                    </a:lnTo>
                    <a:lnTo>
                      <a:pt x="173" y="140"/>
                    </a:lnTo>
                    <a:lnTo>
                      <a:pt x="166" y="138"/>
                    </a:lnTo>
                    <a:lnTo>
                      <a:pt x="163" y="134"/>
                    </a:lnTo>
                    <a:lnTo>
                      <a:pt x="157" y="131"/>
                    </a:lnTo>
                    <a:lnTo>
                      <a:pt x="161" y="131"/>
                    </a:lnTo>
                    <a:lnTo>
                      <a:pt x="161" y="126"/>
                    </a:lnTo>
                    <a:lnTo>
                      <a:pt x="178" y="129"/>
                    </a:lnTo>
                    <a:lnTo>
                      <a:pt x="187" y="127"/>
                    </a:lnTo>
                    <a:lnTo>
                      <a:pt x="194" y="124"/>
                    </a:lnTo>
                    <a:lnTo>
                      <a:pt x="198" y="119"/>
                    </a:lnTo>
                    <a:lnTo>
                      <a:pt x="203" y="112"/>
                    </a:lnTo>
                    <a:lnTo>
                      <a:pt x="212" y="108"/>
                    </a:lnTo>
                    <a:lnTo>
                      <a:pt x="222" y="105"/>
                    </a:lnTo>
                    <a:lnTo>
                      <a:pt x="229" y="108"/>
                    </a:lnTo>
                    <a:lnTo>
                      <a:pt x="238" y="112"/>
                    </a:lnTo>
                    <a:lnTo>
                      <a:pt x="245" y="113"/>
                    </a:lnTo>
                    <a:lnTo>
                      <a:pt x="253" y="112"/>
                    </a:lnTo>
                    <a:lnTo>
                      <a:pt x="250" y="110"/>
                    </a:lnTo>
                    <a:lnTo>
                      <a:pt x="246" y="108"/>
                    </a:lnTo>
                    <a:lnTo>
                      <a:pt x="245" y="108"/>
                    </a:lnTo>
                    <a:lnTo>
                      <a:pt x="245" y="106"/>
                    </a:lnTo>
                    <a:lnTo>
                      <a:pt x="243" y="105"/>
                    </a:lnTo>
                    <a:lnTo>
                      <a:pt x="243" y="101"/>
                    </a:lnTo>
                    <a:lnTo>
                      <a:pt x="241" y="96"/>
                    </a:lnTo>
                    <a:lnTo>
                      <a:pt x="246" y="94"/>
                    </a:lnTo>
                    <a:lnTo>
                      <a:pt x="250" y="92"/>
                    </a:lnTo>
                    <a:lnTo>
                      <a:pt x="253" y="92"/>
                    </a:lnTo>
                    <a:lnTo>
                      <a:pt x="255" y="91"/>
                    </a:lnTo>
                    <a:lnTo>
                      <a:pt x="259" y="89"/>
                    </a:lnTo>
                    <a:lnTo>
                      <a:pt x="266" y="89"/>
                    </a:lnTo>
                    <a:lnTo>
                      <a:pt x="269" y="91"/>
                    </a:lnTo>
                    <a:lnTo>
                      <a:pt x="273" y="94"/>
                    </a:lnTo>
                    <a:lnTo>
                      <a:pt x="276" y="96"/>
                    </a:lnTo>
                    <a:lnTo>
                      <a:pt x="276" y="92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3" y="84"/>
                    </a:lnTo>
                    <a:lnTo>
                      <a:pt x="278" y="82"/>
                    </a:lnTo>
                    <a:lnTo>
                      <a:pt x="281" y="80"/>
                    </a:lnTo>
                    <a:lnTo>
                      <a:pt x="287" y="77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9" y="73"/>
                    </a:lnTo>
                    <a:lnTo>
                      <a:pt x="304" y="75"/>
                    </a:lnTo>
                    <a:lnTo>
                      <a:pt x="308" y="79"/>
                    </a:lnTo>
                    <a:lnTo>
                      <a:pt x="314" y="79"/>
                    </a:lnTo>
                    <a:lnTo>
                      <a:pt x="323" y="77"/>
                    </a:lnTo>
                    <a:lnTo>
                      <a:pt x="327" y="65"/>
                    </a:lnTo>
                    <a:lnTo>
                      <a:pt x="332" y="63"/>
                    </a:lnTo>
                    <a:lnTo>
                      <a:pt x="337" y="63"/>
                    </a:lnTo>
                    <a:lnTo>
                      <a:pt x="342" y="63"/>
                    </a:lnTo>
                    <a:lnTo>
                      <a:pt x="346" y="65"/>
                    </a:lnTo>
                    <a:lnTo>
                      <a:pt x="349" y="65"/>
                    </a:lnTo>
                    <a:lnTo>
                      <a:pt x="356" y="54"/>
                    </a:lnTo>
                    <a:lnTo>
                      <a:pt x="367" y="52"/>
                    </a:lnTo>
                    <a:lnTo>
                      <a:pt x="374" y="56"/>
                    </a:lnTo>
                    <a:lnTo>
                      <a:pt x="381" y="59"/>
                    </a:lnTo>
                    <a:lnTo>
                      <a:pt x="388" y="61"/>
                    </a:lnTo>
                    <a:lnTo>
                      <a:pt x="397" y="58"/>
                    </a:lnTo>
                    <a:lnTo>
                      <a:pt x="409" y="51"/>
                    </a:lnTo>
                    <a:lnTo>
                      <a:pt x="421" y="45"/>
                    </a:lnTo>
                    <a:close/>
                    <a:moveTo>
                      <a:pt x="2104" y="42"/>
                    </a:moveTo>
                    <a:lnTo>
                      <a:pt x="2111" y="44"/>
                    </a:lnTo>
                    <a:lnTo>
                      <a:pt x="2118" y="47"/>
                    </a:lnTo>
                    <a:lnTo>
                      <a:pt x="2121" y="51"/>
                    </a:lnTo>
                    <a:lnTo>
                      <a:pt x="2126" y="54"/>
                    </a:lnTo>
                    <a:lnTo>
                      <a:pt x="2132" y="58"/>
                    </a:lnTo>
                    <a:lnTo>
                      <a:pt x="2128" y="68"/>
                    </a:lnTo>
                    <a:lnTo>
                      <a:pt x="2107" y="80"/>
                    </a:lnTo>
                    <a:lnTo>
                      <a:pt x="2091" y="94"/>
                    </a:lnTo>
                    <a:lnTo>
                      <a:pt x="2077" y="112"/>
                    </a:lnTo>
                    <a:lnTo>
                      <a:pt x="2074" y="112"/>
                    </a:lnTo>
                    <a:lnTo>
                      <a:pt x="2074" y="108"/>
                    </a:lnTo>
                    <a:lnTo>
                      <a:pt x="2069" y="105"/>
                    </a:lnTo>
                    <a:lnTo>
                      <a:pt x="2065" y="101"/>
                    </a:lnTo>
                    <a:lnTo>
                      <a:pt x="2063" y="98"/>
                    </a:lnTo>
                    <a:lnTo>
                      <a:pt x="2060" y="94"/>
                    </a:lnTo>
                    <a:lnTo>
                      <a:pt x="2058" y="89"/>
                    </a:lnTo>
                    <a:lnTo>
                      <a:pt x="2062" y="82"/>
                    </a:lnTo>
                    <a:lnTo>
                      <a:pt x="2063" y="77"/>
                    </a:lnTo>
                    <a:lnTo>
                      <a:pt x="2065" y="68"/>
                    </a:lnTo>
                    <a:lnTo>
                      <a:pt x="2039" y="68"/>
                    </a:lnTo>
                    <a:lnTo>
                      <a:pt x="2039" y="61"/>
                    </a:lnTo>
                    <a:lnTo>
                      <a:pt x="2053" y="56"/>
                    </a:lnTo>
                    <a:lnTo>
                      <a:pt x="2067" y="52"/>
                    </a:lnTo>
                    <a:lnTo>
                      <a:pt x="2084" y="49"/>
                    </a:lnTo>
                    <a:lnTo>
                      <a:pt x="2086" y="54"/>
                    </a:lnTo>
                    <a:lnTo>
                      <a:pt x="2088" y="56"/>
                    </a:lnTo>
                    <a:lnTo>
                      <a:pt x="2088" y="58"/>
                    </a:lnTo>
                    <a:lnTo>
                      <a:pt x="2090" y="58"/>
                    </a:lnTo>
                    <a:lnTo>
                      <a:pt x="2090" y="59"/>
                    </a:lnTo>
                    <a:lnTo>
                      <a:pt x="2093" y="61"/>
                    </a:lnTo>
                    <a:lnTo>
                      <a:pt x="2095" y="56"/>
                    </a:lnTo>
                    <a:lnTo>
                      <a:pt x="2097" y="52"/>
                    </a:lnTo>
                    <a:lnTo>
                      <a:pt x="2098" y="49"/>
                    </a:lnTo>
                    <a:lnTo>
                      <a:pt x="2102" y="45"/>
                    </a:lnTo>
                    <a:lnTo>
                      <a:pt x="2104" y="42"/>
                    </a:lnTo>
                    <a:close/>
                    <a:moveTo>
                      <a:pt x="2147" y="23"/>
                    </a:moveTo>
                    <a:lnTo>
                      <a:pt x="2151" y="24"/>
                    </a:lnTo>
                    <a:lnTo>
                      <a:pt x="2152" y="24"/>
                    </a:lnTo>
                    <a:lnTo>
                      <a:pt x="2154" y="26"/>
                    </a:lnTo>
                    <a:lnTo>
                      <a:pt x="2154" y="26"/>
                    </a:lnTo>
                    <a:lnTo>
                      <a:pt x="2156" y="28"/>
                    </a:lnTo>
                    <a:lnTo>
                      <a:pt x="2158" y="31"/>
                    </a:lnTo>
                    <a:lnTo>
                      <a:pt x="2161" y="37"/>
                    </a:lnTo>
                    <a:lnTo>
                      <a:pt x="2165" y="42"/>
                    </a:lnTo>
                    <a:lnTo>
                      <a:pt x="2166" y="49"/>
                    </a:lnTo>
                    <a:lnTo>
                      <a:pt x="2158" y="49"/>
                    </a:lnTo>
                    <a:lnTo>
                      <a:pt x="2158" y="45"/>
                    </a:lnTo>
                    <a:lnTo>
                      <a:pt x="2154" y="42"/>
                    </a:lnTo>
                    <a:lnTo>
                      <a:pt x="2151" y="38"/>
                    </a:lnTo>
                    <a:lnTo>
                      <a:pt x="2149" y="35"/>
                    </a:lnTo>
                    <a:lnTo>
                      <a:pt x="2147" y="30"/>
                    </a:lnTo>
                    <a:lnTo>
                      <a:pt x="2147" y="23"/>
                    </a:lnTo>
                    <a:close/>
                    <a:moveTo>
                      <a:pt x="943" y="19"/>
                    </a:moveTo>
                    <a:lnTo>
                      <a:pt x="967" y="19"/>
                    </a:lnTo>
                    <a:lnTo>
                      <a:pt x="992" y="23"/>
                    </a:lnTo>
                    <a:lnTo>
                      <a:pt x="1014" y="26"/>
                    </a:lnTo>
                    <a:lnTo>
                      <a:pt x="1034" y="31"/>
                    </a:lnTo>
                    <a:lnTo>
                      <a:pt x="1063" y="26"/>
                    </a:lnTo>
                    <a:lnTo>
                      <a:pt x="1067" y="30"/>
                    </a:lnTo>
                    <a:lnTo>
                      <a:pt x="1070" y="31"/>
                    </a:lnTo>
                    <a:lnTo>
                      <a:pt x="1074" y="37"/>
                    </a:lnTo>
                    <a:lnTo>
                      <a:pt x="1076" y="40"/>
                    </a:lnTo>
                    <a:lnTo>
                      <a:pt x="1079" y="42"/>
                    </a:lnTo>
                    <a:lnTo>
                      <a:pt x="1096" y="49"/>
                    </a:lnTo>
                    <a:lnTo>
                      <a:pt x="1116" y="54"/>
                    </a:lnTo>
                    <a:lnTo>
                      <a:pt x="1133" y="58"/>
                    </a:lnTo>
                    <a:lnTo>
                      <a:pt x="1133" y="65"/>
                    </a:lnTo>
                    <a:lnTo>
                      <a:pt x="1105" y="65"/>
                    </a:lnTo>
                    <a:lnTo>
                      <a:pt x="1093" y="59"/>
                    </a:lnTo>
                    <a:lnTo>
                      <a:pt x="1079" y="59"/>
                    </a:lnTo>
                    <a:lnTo>
                      <a:pt x="1063" y="61"/>
                    </a:lnTo>
                    <a:lnTo>
                      <a:pt x="1048" y="65"/>
                    </a:lnTo>
                    <a:lnTo>
                      <a:pt x="1048" y="73"/>
                    </a:lnTo>
                    <a:lnTo>
                      <a:pt x="1067" y="73"/>
                    </a:lnTo>
                    <a:lnTo>
                      <a:pt x="1081" y="70"/>
                    </a:lnTo>
                    <a:lnTo>
                      <a:pt x="1098" y="68"/>
                    </a:lnTo>
                    <a:lnTo>
                      <a:pt x="1119" y="68"/>
                    </a:lnTo>
                    <a:lnTo>
                      <a:pt x="1140" y="68"/>
                    </a:lnTo>
                    <a:lnTo>
                      <a:pt x="1156" y="68"/>
                    </a:lnTo>
                    <a:lnTo>
                      <a:pt x="1170" y="82"/>
                    </a:lnTo>
                    <a:lnTo>
                      <a:pt x="1187" y="92"/>
                    </a:lnTo>
                    <a:lnTo>
                      <a:pt x="1182" y="103"/>
                    </a:lnTo>
                    <a:lnTo>
                      <a:pt x="1172" y="110"/>
                    </a:lnTo>
                    <a:lnTo>
                      <a:pt x="1163" y="115"/>
                    </a:lnTo>
                    <a:lnTo>
                      <a:pt x="1151" y="119"/>
                    </a:lnTo>
                    <a:lnTo>
                      <a:pt x="1133" y="119"/>
                    </a:lnTo>
                    <a:lnTo>
                      <a:pt x="1117" y="124"/>
                    </a:lnTo>
                    <a:lnTo>
                      <a:pt x="1100" y="124"/>
                    </a:lnTo>
                    <a:lnTo>
                      <a:pt x="1081" y="122"/>
                    </a:lnTo>
                    <a:lnTo>
                      <a:pt x="1063" y="120"/>
                    </a:lnTo>
                    <a:lnTo>
                      <a:pt x="1046" y="120"/>
                    </a:lnTo>
                    <a:lnTo>
                      <a:pt x="1032" y="124"/>
                    </a:lnTo>
                    <a:lnTo>
                      <a:pt x="1021" y="134"/>
                    </a:lnTo>
                    <a:lnTo>
                      <a:pt x="1063" y="134"/>
                    </a:lnTo>
                    <a:lnTo>
                      <a:pt x="1076" y="131"/>
                    </a:lnTo>
                    <a:lnTo>
                      <a:pt x="1091" y="129"/>
                    </a:lnTo>
                    <a:lnTo>
                      <a:pt x="1109" y="131"/>
                    </a:lnTo>
                    <a:lnTo>
                      <a:pt x="1121" y="134"/>
                    </a:lnTo>
                    <a:lnTo>
                      <a:pt x="1124" y="147"/>
                    </a:lnTo>
                    <a:lnTo>
                      <a:pt x="1130" y="145"/>
                    </a:lnTo>
                    <a:lnTo>
                      <a:pt x="1138" y="140"/>
                    </a:lnTo>
                    <a:lnTo>
                      <a:pt x="1149" y="136"/>
                    </a:lnTo>
                    <a:lnTo>
                      <a:pt x="1159" y="134"/>
                    </a:lnTo>
                    <a:lnTo>
                      <a:pt x="1161" y="140"/>
                    </a:lnTo>
                    <a:lnTo>
                      <a:pt x="1163" y="143"/>
                    </a:lnTo>
                    <a:lnTo>
                      <a:pt x="1165" y="145"/>
                    </a:lnTo>
                    <a:lnTo>
                      <a:pt x="1168" y="147"/>
                    </a:lnTo>
                    <a:lnTo>
                      <a:pt x="1172" y="150"/>
                    </a:lnTo>
                    <a:lnTo>
                      <a:pt x="1156" y="180"/>
                    </a:lnTo>
                    <a:lnTo>
                      <a:pt x="1163" y="180"/>
                    </a:lnTo>
                    <a:lnTo>
                      <a:pt x="1175" y="173"/>
                    </a:lnTo>
                    <a:lnTo>
                      <a:pt x="1191" y="164"/>
                    </a:lnTo>
                    <a:lnTo>
                      <a:pt x="1210" y="157"/>
                    </a:lnTo>
                    <a:lnTo>
                      <a:pt x="1231" y="150"/>
                    </a:lnTo>
                    <a:lnTo>
                      <a:pt x="1254" y="145"/>
                    </a:lnTo>
                    <a:lnTo>
                      <a:pt x="1274" y="145"/>
                    </a:lnTo>
                    <a:lnTo>
                      <a:pt x="1294" y="147"/>
                    </a:lnTo>
                    <a:lnTo>
                      <a:pt x="1308" y="155"/>
                    </a:lnTo>
                    <a:lnTo>
                      <a:pt x="1316" y="169"/>
                    </a:lnTo>
                    <a:lnTo>
                      <a:pt x="1322" y="169"/>
                    </a:lnTo>
                    <a:lnTo>
                      <a:pt x="1322" y="171"/>
                    </a:lnTo>
                    <a:lnTo>
                      <a:pt x="1322" y="171"/>
                    </a:lnTo>
                    <a:lnTo>
                      <a:pt x="1320" y="173"/>
                    </a:lnTo>
                    <a:lnTo>
                      <a:pt x="1318" y="173"/>
                    </a:lnTo>
                    <a:lnTo>
                      <a:pt x="1318" y="173"/>
                    </a:lnTo>
                    <a:lnTo>
                      <a:pt x="1316" y="173"/>
                    </a:lnTo>
                    <a:lnTo>
                      <a:pt x="1313" y="176"/>
                    </a:lnTo>
                    <a:lnTo>
                      <a:pt x="1308" y="178"/>
                    </a:lnTo>
                    <a:lnTo>
                      <a:pt x="1302" y="180"/>
                    </a:lnTo>
                    <a:lnTo>
                      <a:pt x="1295" y="182"/>
                    </a:lnTo>
                    <a:lnTo>
                      <a:pt x="1290" y="183"/>
                    </a:lnTo>
                    <a:lnTo>
                      <a:pt x="1278" y="202"/>
                    </a:lnTo>
                    <a:lnTo>
                      <a:pt x="1255" y="216"/>
                    </a:lnTo>
                    <a:lnTo>
                      <a:pt x="1229" y="225"/>
                    </a:lnTo>
                    <a:lnTo>
                      <a:pt x="1198" y="230"/>
                    </a:lnTo>
                    <a:lnTo>
                      <a:pt x="1198" y="236"/>
                    </a:lnTo>
                    <a:lnTo>
                      <a:pt x="1198" y="239"/>
                    </a:lnTo>
                    <a:lnTo>
                      <a:pt x="1198" y="241"/>
                    </a:lnTo>
                    <a:lnTo>
                      <a:pt x="1196" y="243"/>
                    </a:lnTo>
                    <a:lnTo>
                      <a:pt x="1198" y="244"/>
                    </a:lnTo>
                    <a:lnTo>
                      <a:pt x="1198" y="246"/>
                    </a:lnTo>
                    <a:lnTo>
                      <a:pt x="1201" y="250"/>
                    </a:lnTo>
                    <a:lnTo>
                      <a:pt x="1206" y="253"/>
                    </a:lnTo>
                    <a:lnTo>
                      <a:pt x="1210" y="255"/>
                    </a:lnTo>
                    <a:lnTo>
                      <a:pt x="1213" y="258"/>
                    </a:lnTo>
                    <a:lnTo>
                      <a:pt x="1217" y="260"/>
                    </a:lnTo>
                    <a:lnTo>
                      <a:pt x="1220" y="265"/>
                    </a:lnTo>
                    <a:lnTo>
                      <a:pt x="1217" y="272"/>
                    </a:lnTo>
                    <a:lnTo>
                      <a:pt x="1213" y="288"/>
                    </a:lnTo>
                    <a:lnTo>
                      <a:pt x="1210" y="307"/>
                    </a:lnTo>
                    <a:lnTo>
                      <a:pt x="1206" y="326"/>
                    </a:lnTo>
                    <a:lnTo>
                      <a:pt x="1206" y="342"/>
                    </a:lnTo>
                    <a:lnTo>
                      <a:pt x="1210" y="340"/>
                    </a:lnTo>
                    <a:lnTo>
                      <a:pt x="1213" y="340"/>
                    </a:lnTo>
                    <a:lnTo>
                      <a:pt x="1215" y="340"/>
                    </a:lnTo>
                    <a:lnTo>
                      <a:pt x="1219" y="340"/>
                    </a:lnTo>
                    <a:lnTo>
                      <a:pt x="1220" y="340"/>
                    </a:lnTo>
                    <a:lnTo>
                      <a:pt x="1226" y="342"/>
                    </a:lnTo>
                    <a:lnTo>
                      <a:pt x="1224" y="347"/>
                    </a:lnTo>
                    <a:lnTo>
                      <a:pt x="1224" y="349"/>
                    </a:lnTo>
                    <a:lnTo>
                      <a:pt x="1224" y="353"/>
                    </a:lnTo>
                    <a:lnTo>
                      <a:pt x="1224" y="354"/>
                    </a:lnTo>
                    <a:lnTo>
                      <a:pt x="1224" y="358"/>
                    </a:lnTo>
                    <a:lnTo>
                      <a:pt x="1226" y="365"/>
                    </a:lnTo>
                    <a:lnTo>
                      <a:pt x="1220" y="365"/>
                    </a:lnTo>
                    <a:lnTo>
                      <a:pt x="1220" y="368"/>
                    </a:lnTo>
                    <a:lnTo>
                      <a:pt x="1217" y="367"/>
                    </a:lnTo>
                    <a:lnTo>
                      <a:pt x="1213" y="363"/>
                    </a:lnTo>
                    <a:lnTo>
                      <a:pt x="1212" y="361"/>
                    </a:lnTo>
                    <a:lnTo>
                      <a:pt x="1208" y="360"/>
                    </a:lnTo>
                    <a:lnTo>
                      <a:pt x="1205" y="358"/>
                    </a:lnTo>
                    <a:lnTo>
                      <a:pt x="1198" y="358"/>
                    </a:lnTo>
                    <a:lnTo>
                      <a:pt x="1194" y="360"/>
                    </a:lnTo>
                    <a:lnTo>
                      <a:pt x="1191" y="361"/>
                    </a:lnTo>
                    <a:lnTo>
                      <a:pt x="1187" y="363"/>
                    </a:lnTo>
                    <a:lnTo>
                      <a:pt x="1185" y="365"/>
                    </a:lnTo>
                    <a:lnTo>
                      <a:pt x="1182" y="367"/>
                    </a:lnTo>
                    <a:lnTo>
                      <a:pt x="1180" y="370"/>
                    </a:lnTo>
                    <a:lnTo>
                      <a:pt x="1178" y="377"/>
                    </a:lnTo>
                    <a:lnTo>
                      <a:pt x="1201" y="384"/>
                    </a:lnTo>
                    <a:lnTo>
                      <a:pt x="1206" y="415"/>
                    </a:lnTo>
                    <a:lnTo>
                      <a:pt x="1201" y="415"/>
                    </a:lnTo>
                    <a:lnTo>
                      <a:pt x="1198" y="415"/>
                    </a:lnTo>
                    <a:lnTo>
                      <a:pt x="1194" y="417"/>
                    </a:lnTo>
                    <a:lnTo>
                      <a:pt x="1191" y="419"/>
                    </a:lnTo>
                    <a:lnTo>
                      <a:pt x="1191" y="426"/>
                    </a:lnTo>
                    <a:lnTo>
                      <a:pt x="1199" y="431"/>
                    </a:lnTo>
                    <a:lnTo>
                      <a:pt x="1205" y="438"/>
                    </a:lnTo>
                    <a:lnTo>
                      <a:pt x="1208" y="447"/>
                    </a:lnTo>
                    <a:lnTo>
                      <a:pt x="1210" y="461"/>
                    </a:lnTo>
                    <a:lnTo>
                      <a:pt x="1201" y="461"/>
                    </a:lnTo>
                    <a:lnTo>
                      <a:pt x="1199" y="461"/>
                    </a:lnTo>
                    <a:lnTo>
                      <a:pt x="1194" y="459"/>
                    </a:lnTo>
                    <a:lnTo>
                      <a:pt x="1191" y="461"/>
                    </a:lnTo>
                    <a:lnTo>
                      <a:pt x="1185" y="461"/>
                    </a:lnTo>
                    <a:lnTo>
                      <a:pt x="1182" y="464"/>
                    </a:lnTo>
                    <a:lnTo>
                      <a:pt x="1178" y="468"/>
                    </a:lnTo>
                    <a:lnTo>
                      <a:pt x="1184" y="471"/>
                    </a:lnTo>
                    <a:lnTo>
                      <a:pt x="1187" y="473"/>
                    </a:lnTo>
                    <a:lnTo>
                      <a:pt x="1189" y="475"/>
                    </a:lnTo>
                    <a:lnTo>
                      <a:pt x="1191" y="476"/>
                    </a:lnTo>
                    <a:lnTo>
                      <a:pt x="1192" y="482"/>
                    </a:lnTo>
                    <a:lnTo>
                      <a:pt x="1194" y="487"/>
                    </a:lnTo>
                    <a:lnTo>
                      <a:pt x="1192" y="489"/>
                    </a:lnTo>
                    <a:lnTo>
                      <a:pt x="1192" y="490"/>
                    </a:lnTo>
                    <a:lnTo>
                      <a:pt x="1192" y="490"/>
                    </a:lnTo>
                    <a:lnTo>
                      <a:pt x="1191" y="492"/>
                    </a:lnTo>
                    <a:lnTo>
                      <a:pt x="1191" y="496"/>
                    </a:lnTo>
                    <a:lnTo>
                      <a:pt x="1177" y="496"/>
                    </a:lnTo>
                    <a:lnTo>
                      <a:pt x="1163" y="499"/>
                    </a:lnTo>
                    <a:lnTo>
                      <a:pt x="1152" y="503"/>
                    </a:lnTo>
                    <a:lnTo>
                      <a:pt x="1156" y="503"/>
                    </a:lnTo>
                    <a:lnTo>
                      <a:pt x="1161" y="506"/>
                    </a:lnTo>
                    <a:lnTo>
                      <a:pt x="1165" y="508"/>
                    </a:lnTo>
                    <a:lnTo>
                      <a:pt x="1168" y="508"/>
                    </a:lnTo>
                    <a:lnTo>
                      <a:pt x="1172" y="510"/>
                    </a:lnTo>
                    <a:lnTo>
                      <a:pt x="1175" y="513"/>
                    </a:lnTo>
                    <a:lnTo>
                      <a:pt x="1178" y="518"/>
                    </a:lnTo>
                    <a:lnTo>
                      <a:pt x="1172" y="527"/>
                    </a:lnTo>
                    <a:lnTo>
                      <a:pt x="1168" y="538"/>
                    </a:lnTo>
                    <a:lnTo>
                      <a:pt x="1163" y="550"/>
                    </a:lnTo>
                    <a:lnTo>
                      <a:pt x="1161" y="545"/>
                    </a:lnTo>
                    <a:lnTo>
                      <a:pt x="1158" y="541"/>
                    </a:lnTo>
                    <a:lnTo>
                      <a:pt x="1156" y="539"/>
                    </a:lnTo>
                    <a:lnTo>
                      <a:pt x="1152" y="539"/>
                    </a:lnTo>
                    <a:lnTo>
                      <a:pt x="1147" y="538"/>
                    </a:lnTo>
                    <a:lnTo>
                      <a:pt x="1140" y="538"/>
                    </a:lnTo>
                    <a:lnTo>
                      <a:pt x="1140" y="541"/>
                    </a:lnTo>
                    <a:lnTo>
                      <a:pt x="1144" y="541"/>
                    </a:lnTo>
                    <a:lnTo>
                      <a:pt x="1156" y="553"/>
                    </a:lnTo>
                    <a:lnTo>
                      <a:pt x="1166" y="567"/>
                    </a:lnTo>
                    <a:lnTo>
                      <a:pt x="1172" y="585"/>
                    </a:lnTo>
                    <a:lnTo>
                      <a:pt x="1175" y="606"/>
                    </a:lnTo>
                    <a:lnTo>
                      <a:pt x="1172" y="606"/>
                    </a:lnTo>
                    <a:lnTo>
                      <a:pt x="1172" y="611"/>
                    </a:lnTo>
                    <a:lnTo>
                      <a:pt x="1144" y="614"/>
                    </a:lnTo>
                    <a:lnTo>
                      <a:pt x="1144" y="595"/>
                    </a:lnTo>
                    <a:lnTo>
                      <a:pt x="1140" y="592"/>
                    </a:lnTo>
                    <a:lnTo>
                      <a:pt x="1137" y="590"/>
                    </a:lnTo>
                    <a:lnTo>
                      <a:pt x="1135" y="588"/>
                    </a:lnTo>
                    <a:lnTo>
                      <a:pt x="1130" y="585"/>
                    </a:lnTo>
                    <a:lnTo>
                      <a:pt x="1124" y="583"/>
                    </a:lnTo>
                    <a:lnTo>
                      <a:pt x="1116" y="588"/>
                    </a:lnTo>
                    <a:lnTo>
                      <a:pt x="1105" y="592"/>
                    </a:lnTo>
                    <a:lnTo>
                      <a:pt x="1093" y="593"/>
                    </a:lnTo>
                    <a:lnTo>
                      <a:pt x="1082" y="597"/>
                    </a:lnTo>
                    <a:lnTo>
                      <a:pt x="1076" y="602"/>
                    </a:lnTo>
                    <a:lnTo>
                      <a:pt x="1082" y="602"/>
                    </a:lnTo>
                    <a:lnTo>
                      <a:pt x="1091" y="602"/>
                    </a:lnTo>
                    <a:lnTo>
                      <a:pt x="1105" y="600"/>
                    </a:lnTo>
                    <a:lnTo>
                      <a:pt x="1121" y="599"/>
                    </a:lnTo>
                    <a:lnTo>
                      <a:pt x="1121" y="606"/>
                    </a:lnTo>
                    <a:lnTo>
                      <a:pt x="1086" y="618"/>
                    </a:lnTo>
                    <a:lnTo>
                      <a:pt x="1086" y="621"/>
                    </a:lnTo>
                    <a:lnTo>
                      <a:pt x="1095" y="621"/>
                    </a:lnTo>
                    <a:lnTo>
                      <a:pt x="1100" y="620"/>
                    </a:lnTo>
                    <a:lnTo>
                      <a:pt x="1107" y="618"/>
                    </a:lnTo>
                    <a:lnTo>
                      <a:pt x="1114" y="616"/>
                    </a:lnTo>
                    <a:lnTo>
                      <a:pt x="1121" y="614"/>
                    </a:lnTo>
                    <a:lnTo>
                      <a:pt x="1123" y="623"/>
                    </a:lnTo>
                    <a:lnTo>
                      <a:pt x="1130" y="627"/>
                    </a:lnTo>
                    <a:lnTo>
                      <a:pt x="1137" y="628"/>
                    </a:lnTo>
                    <a:lnTo>
                      <a:pt x="1149" y="627"/>
                    </a:lnTo>
                    <a:lnTo>
                      <a:pt x="1163" y="627"/>
                    </a:lnTo>
                    <a:lnTo>
                      <a:pt x="1163" y="630"/>
                    </a:lnTo>
                    <a:lnTo>
                      <a:pt x="1159" y="630"/>
                    </a:lnTo>
                    <a:lnTo>
                      <a:pt x="1140" y="648"/>
                    </a:lnTo>
                    <a:lnTo>
                      <a:pt x="1119" y="665"/>
                    </a:lnTo>
                    <a:lnTo>
                      <a:pt x="1098" y="679"/>
                    </a:lnTo>
                    <a:lnTo>
                      <a:pt x="1074" y="691"/>
                    </a:lnTo>
                    <a:lnTo>
                      <a:pt x="1048" y="696"/>
                    </a:lnTo>
                    <a:lnTo>
                      <a:pt x="1018" y="695"/>
                    </a:lnTo>
                    <a:lnTo>
                      <a:pt x="1018" y="700"/>
                    </a:lnTo>
                    <a:lnTo>
                      <a:pt x="1018" y="705"/>
                    </a:lnTo>
                    <a:lnTo>
                      <a:pt x="1016" y="709"/>
                    </a:lnTo>
                    <a:lnTo>
                      <a:pt x="1014" y="710"/>
                    </a:lnTo>
                    <a:lnTo>
                      <a:pt x="1013" y="710"/>
                    </a:lnTo>
                    <a:lnTo>
                      <a:pt x="1011" y="712"/>
                    </a:lnTo>
                    <a:lnTo>
                      <a:pt x="1007" y="714"/>
                    </a:lnTo>
                    <a:lnTo>
                      <a:pt x="1004" y="716"/>
                    </a:lnTo>
                    <a:lnTo>
                      <a:pt x="1002" y="717"/>
                    </a:lnTo>
                    <a:lnTo>
                      <a:pt x="999" y="721"/>
                    </a:lnTo>
                    <a:lnTo>
                      <a:pt x="995" y="731"/>
                    </a:lnTo>
                    <a:lnTo>
                      <a:pt x="993" y="744"/>
                    </a:lnTo>
                    <a:lnTo>
                      <a:pt x="990" y="752"/>
                    </a:lnTo>
                    <a:lnTo>
                      <a:pt x="981" y="761"/>
                    </a:lnTo>
                    <a:lnTo>
                      <a:pt x="966" y="771"/>
                    </a:lnTo>
                    <a:lnTo>
                      <a:pt x="946" y="780"/>
                    </a:lnTo>
                    <a:lnTo>
                      <a:pt x="929" y="787"/>
                    </a:lnTo>
                    <a:lnTo>
                      <a:pt x="913" y="791"/>
                    </a:lnTo>
                    <a:lnTo>
                      <a:pt x="913" y="787"/>
                    </a:lnTo>
                    <a:lnTo>
                      <a:pt x="913" y="784"/>
                    </a:lnTo>
                    <a:lnTo>
                      <a:pt x="911" y="784"/>
                    </a:lnTo>
                    <a:lnTo>
                      <a:pt x="911" y="782"/>
                    </a:lnTo>
                    <a:lnTo>
                      <a:pt x="910" y="780"/>
                    </a:lnTo>
                    <a:lnTo>
                      <a:pt x="908" y="794"/>
                    </a:lnTo>
                    <a:lnTo>
                      <a:pt x="903" y="806"/>
                    </a:lnTo>
                    <a:lnTo>
                      <a:pt x="899" y="817"/>
                    </a:lnTo>
                    <a:lnTo>
                      <a:pt x="894" y="827"/>
                    </a:lnTo>
                    <a:lnTo>
                      <a:pt x="890" y="841"/>
                    </a:lnTo>
                    <a:lnTo>
                      <a:pt x="894" y="843"/>
                    </a:lnTo>
                    <a:lnTo>
                      <a:pt x="894" y="845"/>
                    </a:lnTo>
                    <a:lnTo>
                      <a:pt x="896" y="845"/>
                    </a:lnTo>
                    <a:lnTo>
                      <a:pt x="896" y="845"/>
                    </a:lnTo>
                    <a:lnTo>
                      <a:pt x="896" y="847"/>
                    </a:lnTo>
                    <a:lnTo>
                      <a:pt x="894" y="848"/>
                    </a:lnTo>
                    <a:lnTo>
                      <a:pt x="890" y="852"/>
                    </a:lnTo>
                    <a:lnTo>
                      <a:pt x="887" y="854"/>
                    </a:lnTo>
                    <a:lnTo>
                      <a:pt x="884" y="857"/>
                    </a:lnTo>
                    <a:lnTo>
                      <a:pt x="880" y="859"/>
                    </a:lnTo>
                    <a:lnTo>
                      <a:pt x="878" y="862"/>
                    </a:lnTo>
                    <a:lnTo>
                      <a:pt x="875" y="867"/>
                    </a:lnTo>
                    <a:lnTo>
                      <a:pt x="868" y="887"/>
                    </a:lnTo>
                    <a:lnTo>
                      <a:pt x="863" y="908"/>
                    </a:lnTo>
                    <a:lnTo>
                      <a:pt x="861" y="932"/>
                    </a:lnTo>
                    <a:lnTo>
                      <a:pt x="857" y="955"/>
                    </a:lnTo>
                    <a:lnTo>
                      <a:pt x="852" y="976"/>
                    </a:lnTo>
                    <a:lnTo>
                      <a:pt x="849" y="974"/>
                    </a:lnTo>
                    <a:lnTo>
                      <a:pt x="849" y="974"/>
                    </a:lnTo>
                    <a:lnTo>
                      <a:pt x="847" y="974"/>
                    </a:lnTo>
                    <a:lnTo>
                      <a:pt x="847" y="972"/>
                    </a:lnTo>
                    <a:lnTo>
                      <a:pt x="845" y="972"/>
                    </a:lnTo>
                    <a:lnTo>
                      <a:pt x="840" y="969"/>
                    </a:lnTo>
                    <a:lnTo>
                      <a:pt x="831" y="962"/>
                    </a:lnTo>
                    <a:lnTo>
                      <a:pt x="817" y="953"/>
                    </a:lnTo>
                    <a:lnTo>
                      <a:pt x="801" y="944"/>
                    </a:lnTo>
                    <a:lnTo>
                      <a:pt x="786" y="934"/>
                    </a:lnTo>
                    <a:lnTo>
                      <a:pt x="774" y="925"/>
                    </a:lnTo>
                    <a:lnTo>
                      <a:pt x="763" y="920"/>
                    </a:lnTo>
                    <a:lnTo>
                      <a:pt x="760" y="918"/>
                    </a:lnTo>
                    <a:lnTo>
                      <a:pt x="756" y="880"/>
                    </a:lnTo>
                    <a:lnTo>
                      <a:pt x="754" y="876"/>
                    </a:lnTo>
                    <a:lnTo>
                      <a:pt x="749" y="873"/>
                    </a:lnTo>
                    <a:lnTo>
                      <a:pt x="746" y="871"/>
                    </a:lnTo>
                    <a:lnTo>
                      <a:pt x="740" y="867"/>
                    </a:lnTo>
                    <a:lnTo>
                      <a:pt x="737" y="864"/>
                    </a:lnTo>
                    <a:lnTo>
                      <a:pt x="740" y="862"/>
                    </a:lnTo>
                    <a:lnTo>
                      <a:pt x="740" y="860"/>
                    </a:lnTo>
                    <a:lnTo>
                      <a:pt x="742" y="859"/>
                    </a:lnTo>
                    <a:lnTo>
                      <a:pt x="742" y="859"/>
                    </a:lnTo>
                    <a:lnTo>
                      <a:pt x="744" y="855"/>
                    </a:lnTo>
                    <a:lnTo>
                      <a:pt x="746" y="852"/>
                    </a:lnTo>
                    <a:lnTo>
                      <a:pt x="737" y="852"/>
                    </a:lnTo>
                    <a:lnTo>
                      <a:pt x="732" y="852"/>
                    </a:lnTo>
                    <a:lnTo>
                      <a:pt x="728" y="852"/>
                    </a:lnTo>
                    <a:lnTo>
                      <a:pt x="726" y="850"/>
                    </a:lnTo>
                    <a:lnTo>
                      <a:pt x="725" y="847"/>
                    </a:lnTo>
                    <a:lnTo>
                      <a:pt x="721" y="841"/>
                    </a:lnTo>
                    <a:lnTo>
                      <a:pt x="719" y="838"/>
                    </a:lnTo>
                    <a:lnTo>
                      <a:pt x="719" y="834"/>
                    </a:lnTo>
                    <a:lnTo>
                      <a:pt x="719" y="833"/>
                    </a:lnTo>
                    <a:lnTo>
                      <a:pt x="719" y="829"/>
                    </a:lnTo>
                    <a:lnTo>
                      <a:pt x="721" y="826"/>
                    </a:lnTo>
                    <a:lnTo>
                      <a:pt x="721" y="822"/>
                    </a:lnTo>
                    <a:lnTo>
                      <a:pt x="711" y="822"/>
                    </a:lnTo>
                    <a:lnTo>
                      <a:pt x="711" y="817"/>
                    </a:lnTo>
                    <a:lnTo>
                      <a:pt x="712" y="812"/>
                    </a:lnTo>
                    <a:lnTo>
                      <a:pt x="714" y="810"/>
                    </a:lnTo>
                    <a:lnTo>
                      <a:pt x="714" y="806"/>
                    </a:lnTo>
                    <a:lnTo>
                      <a:pt x="716" y="803"/>
                    </a:lnTo>
                    <a:lnTo>
                      <a:pt x="718" y="798"/>
                    </a:lnTo>
                    <a:lnTo>
                      <a:pt x="712" y="798"/>
                    </a:lnTo>
                    <a:lnTo>
                      <a:pt x="707" y="798"/>
                    </a:lnTo>
                    <a:lnTo>
                      <a:pt x="704" y="796"/>
                    </a:lnTo>
                    <a:lnTo>
                      <a:pt x="698" y="794"/>
                    </a:lnTo>
                    <a:lnTo>
                      <a:pt x="697" y="768"/>
                    </a:lnTo>
                    <a:lnTo>
                      <a:pt x="695" y="744"/>
                    </a:lnTo>
                    <a:lnTo>
                      <a:pt x="695" y="721"/>
                    </a:lnTo>
                    <a:lnTo>
                      <a:pt x="702" y="698"/>
                    </a:lnTo>
                    <a:lnTo>
                      <a:pt x="709" y="688"/>
                    </a:lnTo>
                    <a:lnTo>
                      <a:pt x="718" y="681"/>
                    </a:lnTo>
                    <a:lnTo>
                      <a:pt x="725" y="675"/>
                    </a:lnTo>
                    <a:lnTo>
                      <a:pt x="730" y="667"/>
                    </a:lnTo>
                    <a:lnTo>
                      <a:pt x="735" y="656"/>
                    </a:lnTo>
                    <a:lnTo>
                      <a:pt x="737" y="637"/>
                    </a:lnTo>
                    <a:lnTo>
                      <a:pt x="733" y="637"/>
                    </a:lnTo>
                    <a:lnTo>
                      <a:pt x="730" y="641"/>
                    </a:lnTo>
                    <a:lnTo>
                      <a:pt x="726" y="642"/>
                    </a:lnTo>
                    <a:lnTo>
                      <a:pt x="725" y="642"/>
                    </a:lnTo>
                    <a:lnTo>
                      <a:pt x="721" y="642"/>
                    </a:lnTo>
                    <a:lnTo>
                      <a:pt x="718" y="641"/>
                    </a:lnTo>
                    <a:lnTo>
                      <a:pt x="704" y="637"/>
                    </a:lnTo>
                    <a:lnTo>
                      <a:pt x="693" y="630"/>
                    </a:lnTo>
                    <a:lnTo>
                      <a:pt x="686" y="620"/>
                    </a:lnTo>
                    <a:lnTo>
                      <a:pt x="683" y="602"/>
                    </a:lnTo>
                    <a:lnTo>
                      <a:pt x="688" y="602"/>
                    </a:lnTo>
                    <a:lnTo>
                      <a:pt x="688" y="599"/>
                    </a:lnTo>
                    <a:lnTo>
                      <a:pt x="697" y="604"/>
                    </a:lnTo>
                    <a:lnTo>
                      <a:pt x="707" y="611"/>
                    </a:lnTo>
                    <a:lnTo>
                      <a:pt x="716" y="614"/>
                    </a:lnTo>
                    <a:lnTo>
                      <a:pt x="726" y="614"/>
                    </a:lnTo>
                    <a:lnTo>
                      <a:pt x="726" y="613"/>
                    </a:lnTo>
                    <a:lnTo>
                      <a:pt x="728" y="611"/>
                    </a:lnTo>
                    <a:lnTo>
                      <a:pt x="728" y="611"/>
                    </a:lnTo>
                    <a:lnTo>
                      <a:pt x="728" y="609"/>
                    </a:lnTo>
                    <a:lnTo>
                      <a:pt x="730" y="606"/>
                    </a:lnTo>
                    <a:lnTo>
                      <a:pt x="711" y="592"/>
                    </a:lnTo>
                    <a:lnTo>
                      <a:pt x="695" y="572"/>
                    </a:lnTo>
                    <a:lnTo>
                      <a:pt x="690" y="574"/>
                    </a:lnTo>
                    <a:lnTo>
                      <a:pt x="686" y="576"/>
                    </a:lnTo>
                    <a:lnTo>
                      <a:pt x="681" y="578"/>
                    </a:lnTo>
                    <a:lnTo>
                      <a:pt x="676" y="579"/>
                    </a:lnTo>
                    <a:lnTo>
                      <a:pt x="672" y="576"/>
                    </a:lnTo>
                    <a:lnTo>
                      <a:pt x="671" y="574"/>
                    </a:lnTo>
                    <a:lnTo>
                      <a:pt x="669" y="571"/>
                    </a:lnTo>
                    <a:lnTo>
                      <a:pt x="667" y="569"/>
                    </a:lnTo>
                    <a:lnTo>
                      <a:pt x="664" y="564"/>
                    </a:lnTo>
                    <a:lnTo>
                      <a:pt x="674" y="553"/>
                    </a:lnTo>
                    <a:lnTo>
                      <a:pt x="676" y="538"/>
                    </a:lnTo>
                    <a:lnTo>
                      <a:pt x="674" y="518"/>
                    </a:lnTo>
                    <a:lnTo>
                      <a:pt x="669" y="497"/>
                    </a:lnTo>
                    <a:lnTo>
                      <a:pt x="660" y="475"/>
                    </a:lnTo>
                    <a:lnTo>
                      <a:pt x="650" y="454"/>
                    </a:lnTo>
                    <a:lnTo>
                      <a:pt x="637" y="435"/>
                    </a:lnTo>
                    <a:lnTo>
                      <a:pt x="627" y="417"/>
                    </a:lnTo>
                    <a:lnTo>
                      <a:pt x="618" y="403"/>
                    </a:lnTo>
                    <a:lnTo>
                      <a:pt x="597" y="389"/>
                    </a:lnTo>
                    <a:lnTo>
                      <a:pt x="573" y="384"/>
                    </a:lnTo>
                    <a:lnTo>
                      <a:pt x="548" y="384"/>
                    </a:lnTo>
                    <a:lnTo>
                      <a:pt x="520" y="384"/>
                    </a:lnTo>
                    <a:lnTo>
                      <a:pt x="493" y="386"/>
                    </a:lnTo>
                    <a:lnTo>
                      <a:pt x="465" y="384"/>
                    </a:lnTo>
                    <a:lnTo>
                      <a:pt x="465" y="379"/>
                    </a:lnTo>
                    <a:lnTo>
                      <a:pt x="465" y="375"/>
                    </a:lnTo>
                    <a:lnTo>
                      <a:pt x="466" y="374"/>
                    </a:lnTo>
                    <a:lnTo>
                      <a:pt x="466" y="372"/>
                    </a:lnTo>
                    <a:lnTo>
                      <a:pt x="466" y="370"/>
                    </a:lnTo>
                    <a:lnTo>
                      <a:pt x="465" y="368"/>
                    </a:lnTo>
                    <a:lnTo>
                      <a:pt x="454" y="363"/>
                    </a:lnTo>
                    <a:lnTo>
                      <a:pt x="444" y="360"/>
                    </a:lnTo>
                    <a:lnTo>
                      <a:pt x="433" y="353"/>
                    </a:lnTo>
                    <a:lnTo>
                      <a:pt x="442" y="353"/>
                    </a:lnTo>
                    <a:lnTo>
                      <a:pt x="452" y="349"/>
                    </a:lnTo>
                    <a:lnTo>
                      <a:pt x="466" y="346"/>
                    </a:lnTo>
                    <a:lnTo>
                      <a:pt x="482" y="344"/>
                    </a:lnTo>
                    <a:lnTo>
                      <a:pt x="494" y="340"/>
                    </a:lnTo>
                    <a:lnTo>
                      <a:pt x="503" y="333"/>
                    </a:lnTo>
                    <a:lnTo>
                      <a:pt x="461" y="333"/>
                    </a:lnTo>
                    <a:lnTo>
                      <a:pt x="451" y="330"/>
                    </a:lnTo>
                    <a:lnTo>
                      <a:pt x="442" y="330"/>
                    </a:lnTo>
                    <a:lnTo>
                      <a:pt x="431" y="328"/>
                    </a:lnTo>
                    <a:lnTo>
                      <a:pt x="423" y="326"/>
                    </a:lnTo>
                    <a:lnTo>
                      <a:pt x="414" y="323"/>
                    </a:lnTo>
                    <a:lnTo>
                      <a:pt x="409" y="314"/>
                    </a:lnTo>
                    <a:lnTo>
                      <a:pt x="407" y="300"/>
                    </a:lnTo>
                    <a:lnTo>
                      <a:pt x="428" y="297"/>
                    </a:lnTo>
                    <a:lnTo>
                      <a:pt x="447" y="290"/>
                    </a:lnTo>
                    <a:lnTo>
                      <a:pt x="463" y="283"/>
                    </a:lnTo>
                    <a:lnTo>
                      <a:pt x="480" y="276"/>
                    </a:lnTo>
                    <a:lnTo>
                      <a:pt x="515" y="276"/>
                    </a:lnTo>
                    <a:lnTo>
                      <a:pt x="529" y="230"/>
                    </a:lnTo>
                    <a:lnTo>
                      <a:pt x="496" y="230"/>
                    </a:lnTo>
                    <a:lnTo>
                      <a:pt x="487" y="218"/>
                    </a:lnTo>
                    <a:lnTo>
                      <a:pt x="498" y="211"/>
                    </a:lnTo>
                    <a:lnTo>
                      <a:pt x="506" y="204"/>
                    </a:lnTo>
                    <a:lnTo>
                      <a:pt x="517" y="199"/>
                    </a:lnTo>
                    <a:lnTo>
                      <a:pt x="529" y="195"/>
                    </a:lnTo>
                    <a:lnTo>
                      <a:pt x="529" y="183"/>
                    </a:lnTo>
                    <a:lnTo>
                      <a:pt x="543" y="176"/>
                    </a:lnTo>
                    <a:lnTo>
                      <a:pt x="550" y="168"/>
                    </a:lnTo>
                    <a:lnTo>
                      <a:pt x="557" y="157"/>
                    </a:lnTo>
                    <a:lnTo>
                      <a:pt x="568" y="150"/>
                    </a:lnTo>
                    <a:lnTo>
                      <a:pt x="580" y="145"/>
                    </a:lnTo>
                    <a:lnTo>
                      <a:pt x="590" y="145"/>
                    </a:lnTo>
                    <a:lnTo>
                      <a:pt x="599" y="148"/>
                    </a:lnTo>
                    <a:lnTo>
                      <a:pt x="611" y="147"/>
                    </a:lnTo>
                    <a:lnTo>
                      <a:pt x="602" y="143"/>
                    </a:lnTo>
                    <a:lnTo>
                      <a:pt x="597" y="141"/>
                    </a:lnTo>
                    <a:lnTo>
                      <a:pt x="592" y="140"/>
                    </a:lnTo>
                    <a:lnTo>
                      <a:pt x="587" y="134"/>
                    </a:lnTo>
                    <a:lnTo>
                      <a:pt x="604" y="131"/>
                    </a:lnTo>
                    <a:lnTo>
                      <a:pt x="620" y="126"/>
                    </a:lnTo>
                    <a:lnTo>
                      <a:pt x="634" y="122"/>
                    </a:lnTo>
                    <a:lnTo>
                      <a:pt x="650" y="119"/>
                    </a:lnTo>
                    <a:lnTo>
                      <a:pt x="651" y="126"/>
                    </a:lnTo>
                    <a:lnTo>
                      <a:pt x="653" y="129"/>
                    </a:lnTo>
                    <a:lnTo>
                      <a:pt x="655" y="134"/>
                    </a:lnTo>
                    <a:lnTo>
                      <a:pt x="657" y="138"/>
                    </a:lnTo>
                    <a:lnTo>
                      <a:pt x="662" y="140"/>
                    </a:lnTo>
                    <a:lnTo>
                      <a:pt x="669" y="141"/>
                    </a:lnTo>
                    <a:lnTo>
                      <a:pt x="669" y="136"/>
                    </a:lnTo>
                    <a:lnTo>
                      <a:pt x="672" y="131"/>
                    </a:lnTo>
                    <a:lnTo>
                      <a:pt x="674" y="124"/>
                    </a:lnTo>
                    <a:lnTo>
                      <a:pt x="676" y="119"/>
                    </a:lnTo>
                    <a:lnTo>
                      <a:pt x="679" y="124"/>
                    </a:lnTo>
                    <a:lnTo>
                      <a:pt x="685" y="129"/>
                    </a:lnTo>
                    <a:lnTo>
                      <a:pt x="688" y="133"/>
                    </a:lnTo>
                    <a:lnTo>
                      <a:pt x="695" y="136"/>
                    </a:lnTo>
                    <a:lnTo>
                      <a:pt x="702" y="138"/>
                    </a:lnTo>
                    <a:lnTo>
                      <a:pt x="698" y="115"/>
                    </a:lnTo>
                    <a:lnTo>
                      <a:pt x="711" y="112"/>
                    </a:lnTo>
                    <a:lnTo>
                      <a:pt x="721" y="108"/>
                    </a:lnTo>
                    <a:lnTo>
                      <a:pt x="737" y="112"/>
                    </a:lnTo>
                    <a:lnTo>
                      <a:pt x="754" y="119"/>
                    </a:lnTo>
                    <a:lnTo>
                      <a:pt x="772" y="129"/>
                    </a:lnTo>
                    <a:lnTo>
                      <a:pt x="791" y="138"/>
                    </a:lnTo>
                    <a:lnTo>
                      <a:pt x="807" y="145"/>
                    </a:lnTo>
                    <a:lnTo>
                      <a:pt x="822" y="150"/>
                    </a:lnTo>
                    <a:lnTo>
                      <a:pt x="822" y="147"/>
                    </a:lnTo>
                    <a:lnTo>
                      <a:pt x="812" y="138"/>
                    </a:lnTo>
                    <a:lnTo>
                      <a:pt x="805" y="131"/>
                    </a:lnTo>
                    <a:lnTo>
                      <a:pt x="801" y="122"/>
                    </a:lnTo>
                    <a:lnTo>
                      <a:pt x="807" y="112"/>
                    </a:lnTo>
                    <a:lnTo>
                      <a:pt x="803" y="108"/>
                    </a:lnTo>
                    <a:lnTo>
                      <a:pt x="798" y="103"/>
                    </a:lnTo>
                    <a:lnTo>
                      <a:pt x="793" y="99"/>
                    </a:lnTo>
                    <a:lnTo>
                      <a:pt x="788" y="96"/>
                    </a:lnTo>
                    <a:lnTo>
                      <a:pt x="784" y="92"/>
                    </a:lnTo>
                    <a:lnTo>
                      <a:pt x="788" y="84"/>
                    </a:lnTo>
                    <a:lnTo>
                      <a:pt x="798" y="87"/>
                    </a:lnTo>
                    <a:lnTo>
                      <a:pt x="812" y="89"/>
                    </a:lnTo>
                    <a:lnTo>
                      <a:pt x="824" y="87"/>
                    </a:lnTo>
                    <a:lnTo>
                      <a:pt x="833" y="80"/>
                    </a:lnTo>
                    <a:lnTo>
                      <a:pt x="791" y="80"/>
                    </a:lnTo>
                    <a:lnTo>
                      <a:pt x="791" y="77"/>
                    </a:lnTo>
                    <a:lnTo>
                      <a:pt x="788" y="77"/>
                    </a:lnTo>
                    <a:lnTo>
                      <a:pt x="788" y="73"/>
                    </a:lnTo>
                    <a:lnTo>
                      <a:pt x="793" y="70"/>
                    </a:lnTo>
                    <a:lnTo>
                      <a:pt x="798" y="66"/>
                    </a:lnTo>
                    <a:lnTo>
                      <a:pt x="803" y="63"/>
                    </a:lnTo>
                    <a:lnTo>
                      <a:pt x="808" y="59"/>
                    </a:lnTo>
                    <a:lnTo>
                      <a:pt x="814" y="58"/>
                    </a:lnTo>
                    <a:lnTo>
                      <a:pt x="836" y="61"/>
                    </a:lnTo>
                    <a:lnTo>
                      <a:pt x="842" y="45"/>
                    </a:lnTo>
                    <a:lnTo>
                      <a:pt x="868" y="49"/>
                    </a:lnTo>
                    <a:lnTo>
                      <a:pt x="870" y="49"/>
                    </a:lnTo>
                    <a:lnTo>
                      <a:pt x="871" y="45"/>
                    </a:lnTo>
                    <a:lnTo>
                      <a:pt x="873" y="44"/>
                    </a:lnTo>
                    <a:lnTo>
                      <a:pt x="875" y="40"/>
                    </a:lnTo>
                    <a:lnTo>
                      <a:pt x="880" y="38"/>
                    </a:lnTo>
                    <a:lnTo>
                      <a:pt x="884" y="44"/>
                    </a:lnTo>
                    <a:lnTo>
                      <a:pt x="889" y="49"/>
                    </a:lnTo>
                    <a:lnTo>
                      <a:pt x="894" y="54"/>
                    </a:lnTo>
                    <a:lnTo>
                      <a:pt x="894" y="45"/>
                    </a:lnTo>
                    <a:lnTo>
                      <a:pt x="896" y="44"/>
                    </a:lnTo>
                    <a:lnTo>
                      <a:pt x="896" y="42"/>
                    </a:lnTo>
                    <a:lnTo>
                      <a:pt x="896" y="40"/>
                    </a:lnTo>
                    <a:lnTo>
                      <a:pt x="896" y="38"/>
                    </a:lnTo>
                    <a:lnTo>
                      <a:pt x="897" y="35"/>
                    </a:lnTo>
                    <a:lnTo>
                      <a:pt x="899" y="33"/>
                    </a:lnTo>
                    <a:lnTo>
                      <a:pt x="903" y="31"/>
                    </a:lnTo>
                    <a:lnTo>
                      <a:pt x="920" y="23"/>
                    </a:lnTo>
                    <a:lnTo>
                      <a:pt x="943" y="19"/>
                    </a:lnTo>
                    <a:close/>
                    <a:moveTo>
                      <a:pt x="2205" y="16"/>
                    </a:moveTo>
                    <a:lnTo>
                      <a:pt x="2215" y="19"/>
                    </a:lnTo>
                    <a:lnTo>
                      <a:pt x="2215" y="26"/>
                    </a:lnTo>
                    <a:lnTo>
                      <a:pt x="2200" y="26"/>
                    </a:lnTo>
                    <a:lnTo>
                      <a:pt x="2205" y="16"/>
                    </a:lnTo>
                    <a:close/>
                    <a:moveTo>
                      <a:pt x="2676" y="0"/>
                    </a:moveTo>
                    <a:lnTo>
                      <a:pt x="2681" y="3"/>
                    </a:lnTo>
                    <a:lnTo>
                      <a:pt x="2685" y="7"/>
                    </a:lnTo>
                    <a:lnTo>
                      <a:pt x="2687" y="10"/>
                    </a:lnTo>
                    <a:lnTo>
                      <a:pt x="2688" y="16"/>
                    </a:lnTo>
                    <a:lnTo>
                      <a:pt x="2690" y="19"/>
                    </a:lnTo>
                    <a:lnTo>
                      <a:pt x="2692" y="24"/>
                    </a:lnTo>
                    <a:lnTo>
                      <a:pt x="2695" y="26"/>
                    </a:lnTo>
                    <a:lnTo>
                      <a:pt x="2706" y="31"/>
                    </a:lnTo>
                    <a:lnTo>
                      <a:pt x="2716" y="33"/>
                    </a:lnTo>
                    <a:lnTo>
                      <a:pt x="2723" y="33"/>
                    </a:lnTo>
                    <a:lnTo>
                      <a:pt x="2728" y="37"/>
                    </a:lnTo>
                    <a:lnTo>
                      <a:pt x="2732" y="44"/>
                    </a:lnTo>
                    <a:lnTo>
                      <a:pt x="2734" y="58"/>
                    </a:lnTo>
                    <a:lnTo>
                      <a:pt x="2732" y="59"/>
                    </a:lnTo>
                    <a:lnTo>
                      <a:pt x="2732" y="59"/>
                    </a:lnTo>
                    <a:lnTo>
                      <a:pt x="2732" y="61"/>
                    </a:lnTo>
                    <a:lnTo>
                      <a:pt x="2732" y="63"/>
                    </a:lnTo>
                    <a:lnTo>
                      <a:pt x="2730" y="65"/>
                    </a:lnTo>
                    <a:lnTo>
                      <a:pt x="2708" y="65"/>
                    </a:lnTo>
                    <a:lnTo>
                      <a:pt x="2685" y="65"/>
                    </a:lnTo>
                    <a:lnTo>
                      <a:pt x="2666" y="73"/>
                    </a:lnTo>
                    <a:lnTo>
                      <a:pt x="2662" y="75"/>
                    </a:lnTo>
                    <a:lnTo>
                      <a:pt x="2660" y="79"/>
                    </a:lnTo>
                    <a:lnTo>
                      <a:pt x="2659" y="80"/>
                    </a:lnTo>
                    <a:lnTo>
                      <a:pt x="2657" y="82"/>
                    </a:lnTo>
                    <a:lnTo>
                      <a:pt x="2655" y="84"/>
                    </a:lnTo>
                    <a:lnTo>
                      <a:pt x="2652" y="86"/>
                    </a:lnTo>
                    <a:lnTo>
                      <a:pt x="2646" y="89"/>
                    </a:lnTo>
                    <a:lnTo>
                      <a:pt x="2643" y="84"/>
                    </a:lnTo>
                    <a:lnTo>
                      <a:pt x="2641" y="80"/>
                    </a:lnTo>
                    <a:lnTo>
                      <a:pt x="2638" y="77"/>
                    </a:lnTo>
                    <a:lnTo>
                      <a:pt x="2650" y="47"/>
                    </a:lnTo>
                    <a:lnTo>
                      <a:pt x="2662" y="23"/>
                    </a:lnTo>
                    <a:lnTo>
                      <a:pt x="2676" y="0"/>
                    </a:lnTo>
                    <a:close/>
                    <a:moveTo>
                      <a:pt x="2554" y="0"/>
                    </a:moveTo>
                    <a:lnTo>
                      <a:pt x="2563" y="9"/>
                    </a:lnTo>
                    <a:lnTo>
                      <a:pt x="2568" y="19"/>
                    </a:lnTo>
                    <a:lnTo>
                      <a:pt x="2573" y="31"/>
                    </a:lnTo>
                    <a:lnTo>
                      <a:pt x="2564" y="31"/>
                    </a:lnTo>
                    <a:lnTo>
                      <a:pt x="2564" y="26"/>
                    </a:lnTo>
                    <a:lnTo>
                      <a:pt x="2561" y="23"/>
                    </a:lnTo>
                    <a:lnTo>
                      <a:pt x="2557" y="19"/>
                    </a:lnTo>
                    <a:lnTo>
                      <a:pt x="2556" y="14"/>
                    </a:lnTo>
                    <a:lnTo>
                      <a:pt x="2554" y="9"/>
                    </a:lnTo>
                    <a:lnTo>
                      <a:pt x="255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/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0489F8A-8532-CED5-03B9-92770BC30527}"/>
              </a:ext>
            </a:extLst>
          </p:cNvPr>
          <p:cNvSpPr txBox="1">
            <a:spLocks/>
          </p:cNvSpPr>
          <p:nvPr/>
        </p:nvSpPr>
        <p:spPr>
          <a:xfrm>
            <a:off x="6941976" y="311086"/>
            <a:ext cx="4884387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MAIN BUSINESS</a:t>
            </a:r>
            <a:endParaRPr lang="en-ID" b="1" dirty="0"/>
          </a:p>
        </p:txBody>
      </p:sp>
      <p:pic>
        <p:nvPicPr>
          <p:cNvPr id="12" name="Picture 11" descr="A colorful logo with circles&#10;&#10;Description automatically generated">
            <a:extLst>
              <a:ext uri="{FF2B5EF4-FFF2-40B4-BE49-F238E27FC236}">
                <a16:creationId xmlns:a16="http://schemas.microsoft.com/office/drawing/2014/main" id="{C6A058A3-2AF5-398A-669A-4A307B46E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097" y="1361974"/>
            <a:ext cx="801407" cy="788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CB96A3-5EB8-0F90-E81C-0F0DF639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3518" y="845780"/>
            <a:ext cx="3438986" cy="40382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44313BD-6CFA-6E99-6DF9-AF9066362F8C}"/>
              </a:ext>
            </a:extLst>
          </p:cNvPr>
          <p:cNvGrpSpPr/>
          <p:nvPr/>
        </p:nvGrpSpPr>
        <p:grpSpPr>
          <a:xfrm>
            <a:off x="660879" y="522751"/>
            <a:ext cx="4263663" cy="1253680"/>
            <a:chOff x="819500" y="1098837"/>
            <a:chExt cx="4263663" cy="1253680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88671959-5E47-3652-A444-966CF72BE547}"/>
                </a:ext>
              </a:extLst>
            </p:cNvPr>
            <p:cNvSpPr txBox="1">
              <a:spLocks/>
            </p:cNvSpPr>
            <p:nvPr/>
          </p:nvSpPr>
          <p:spPr>
            <a:xfrm>
              <a:off x="2079876" y="1409710"/>
              <a:ext cx="3003287" cy="3877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800" kern="1200" cap="all" spc="150" baseline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2000" b="1" dirty="0"/>
                <a:t>WEDA GANESHA</a:t>
              </a:r>
              <a:endParaRPr lang="en-ID" sz="2000" b="1" dirty="0"/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6B32A0CD-88E3-DC13-3158-450C792CEA0B}"/>
                </a:ext>
              </a:extLst>
            </p:cNvPr>
            <p:cNvSpPr txBox="1">
              <a:spLocks/>
            </p:cNvSpPr>
            <p:nvPr/>
          </p:nvSpPr>
          <p:spPr>
            <a:xfrm>
              <a:off x="2072617" y="1682218"/>
              <a:ext cx="1651692" cy="3642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800" dirty="0"/>
                <a:t>Commissioner</a:t>
              </a:r>
              <a:endParaRPr lang="en-US" sz="1800" dirty="0"/>
            </a:p>
          </p:txBody>
        </p:sp>
        <p:pic>
          <p:nvPicPr>
            <p:cNvPr id="22" name="Picture 21" descr="Two men sitting at a table&#10;&#10;Description automatically generated">
              <a:extLst>
                <a:ext uri="{FF2B5EF4-FFF2-40B4-BE49-F238E27FC236}">
                  <a16:creationId xmlns:a16="http://schemas.microsoft.com/office/drawing/2014/main" id="{0E88D9A2-74E0-981E-EBEE-081F1BC31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500" y="1098837"/>
              <a:ext cx="1147529" cy="1253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BDDD9C-0A92-EEC5-8218-73464EC17001}"/>
              </a:ext>
            </a:extLst>
          </p:cNvPr>
          <p:cNvGrpSpPr/>
          <p:nvPr/>
        </p:nvGrpSpPr>
        <p:grpSpPr>
          <a:xfrm>
            <a:off x="5441335" y="1471752"/>
            <a:ext cx="4284428" cy="1253680"/>
            <a:chOff x="5392702" y="2300153"/>
            <a:chExt cx="4284428" cy="1253680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8D5D8024-9199-184B-F0DE-F3B4E1FAA5B4}"/>
                </a:ext>
              </a:extLst>
            </p:cNvPr>
            <p:cNvSpPr txBox="1">
              <a:spLocks/>
            </p:cNvSpPr>
            <p:nvPr/>
          </p:nvSpPr>
          <p:spPr>
            <a:xfrm>
              <a:off x="6673843" y="2611026"/>
              <a:ext cx="3003287" cy="3877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800" kern="1200" cap="all" spc="150" baseline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2000" b="1" dirty="0"/>
                <a:t>ILHAM</a:t>
              </a:r>
              <a:endParaRPr lang="en-ID" sz="2000" b="1" dirty="0"/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EB82997E-B530-6EE8-A22D-BE414844F105}"/>
                </a:ext>
              </a:extLst>
            </p:cNvPr>
            <p:cNvSpPr txBox="1">
              <a:spLocks/>
            </p:cNvSpPr>
            <p:nvPr/>
          </p:nvSpPr>
          <p:spPr>
            <a:xfrm>
              <a:off x="6666584" y="2886481"/>
              <a:ext cx="1651692" cy="3642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800" dirty="0"/>
                <a:t>Director</a:t>
              </a:r>
              <a:endParaRPr lang="en-US" sz="18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D44DF6-45EF-A938-D7C8-DC639EB7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2702" y="2300153"/>
              <a:ext cx="1147529" cy="1253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88776E6-8DF1-1151-DCC8-94E4D7129175}"/>
              </a:ext>
            </a:extLst>
          </p:cNvPr>
          <p:cNvCxnSpPr>
            <a:stCxn id="22" idx="2"/>
            <a:endCxn id="25" idx="1"/>
          </p:cNvCxnSpPr>
          <p:nvPr/>
        </p:nvCxnSpPr>
        <p:spPr>
          <a:xfrm rot="16200000" flipH="1">
            <a:off x="3176909" y="-165835"/>
            <a:ext cx="322161" cy="4206691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A53429-8C2E-CE47-4359-5EA72092EAAA}"/>
              </a:ext>
            </a:extLst>
          </p:cNvPr>
          <p:cNvGrpSpPr/>
          <p:nvPr/>
        </p:nvGrpSpPr>
        <p:grpSpPr>
          <a:xfrm>
            <a:off x="1253440" y="3883717"/>
            <a:ext cx="2959487" cy="687663"/>
            <a:chOff x="1324947" y="4760627"/>
            <a:chExt cx="2959487" cy="68766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049E9CD-4453-01F2-730A-4EFC6C306975}"/>
                </a:ext>
              </a:extLst>
            </p:cNvPr>
            <p:cNvSpPr/>
            <p:nvPr/>
          </p:nvSpPr>
          <p:spPr>
            <a:xfrm>
              <a:off x="1324947" y="4760627"/>
              <a:ext cx="2959487" cy="6876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895C74-D8E8-81D4-E247-9C8F69FB023E}"/>
                </a:ext>
              </a:extLst>
            </p:cNvPr>
            <p:cNvSpPr txBox="1"/>
            <p:nvPr/>
          </p:nvSpPr>
          <p:spPr>
            <a:xfrm>
              <a:off x="1606551" y="4760627"/>
              <a:ext cx="2390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Construction Planning</a:t>
              </a:r>
            </a:p>
            <a:p>
              <a:pPr algn="ctr"/>
              <a:r>
                <a:rPr lang="id-ID" b="1" dirty="0"/>
                <a:t>Services</a:t>
              </a:r>
              <a:endParaRPr lang="en-ID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3D1012-779B-581E-A74E-CDD5051D3E83}"/>
              </a:ext>
            </a:extLst>
          </p:cNvPr>
          <p:cNvGrpSpPr/>
          <p:nvPr/>
        </p:nvGrpSpPr>
        <p:grpSpPr>
          <a:xfrm>
            <a:off x="4544749" y="3883717"/>
            <a:ext cx="2959487" cy="687663"/>
            <a:chOff x="1324947" y="4760627"/>
            <a:chExt cx="2959487" cy="687663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4C459B1-3462-6494-3B7C-B78583CBFB1F}"/>
                </a:ext>
              </a:extLst>
            </p:cNvPr>
            <p:cNvSpPr/>
            <p:nvPr/>
          </p:nvSpPr>
          <p:spPr>
            <a:xfrm>
              <a:off x="1324947" y="4760627"/>
              <a:ext cx="2959487" cy="6876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70E579-61F2-D920-BF0B-1BB0EAC296C4}"/>
                </a:ext>
              </a:extLst>
            </p:cNvPr>
            <p:cNvSpPr txBox="1"/>
            <p:nvPr/>
          </p:nvSpPr>
          <p:spPr>
            <a:xfrm>
              <a:off x="1519284" y="4760627"/>
              <a:ext cx="2564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Oversight &amp; Supervision</a:t>
              </a:r>
            </a:p>
            <a:p>
              <a:pPr algn="ctr"/>
              <a:r>
                <a:rPr lang="id-ID" b="1" dirty="0"/>
                <a:t>Services</a:t>
              </a:r>
              <a:endParaRPr lang="en-ID" b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FEC65D-C24E-2D78-3C4D-B35DBA069A00}"/>
              </a:ext>
            </a:extLst>
          </p:cNvPr>
          <p:cNvGrpSpPr/>
          <p:nvPr/>
        </p:nvGrpSpPr>
        <p:grpSpPr>
          <a:xfrm>
            <a:off x="7829777" y="3883717"/>
            <a:ext cx="2959487" cy="687663"/>
            <a:chOff x="1324947" y="4760627"/>
            <a:chExt cx="2959487" cy="68766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F05130E-FA0B-8BCA-E98C-070F88D1A836}"/>
                </a:ext>
              </a:extLst>
            </p:cNvPr>
            <p:cNvSpPr/>
            <p:nvPr/>
          </p:nvSpPr>
          <p:spPr>
            <a:xfrm>
              <a:off x="1324947" y="4760627"/>
              <a:ext cx="2959487" cy="687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1FCFD0-75F2-F6B5-E9BC-5A1CF4B4C22C}"/>
                </a:ext>
              </a:extLst>
            </p:cNvPr>
            <p:cNvSpPr txBox="1"/>
            <p:nvPr/>
          </p:nvSpPr>
          <p:spPr>
            <a:xfrm>
              <a:off x="1376328" y="4760627"/>
              <a:ext cx="2850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/>
                <a:t>Non Construction Planning</a:t>
              </a:r>
            </a:p>
            <a:p>
              <a:pPr algn="ctr"/>
              <a:r>
                <a:rPr lang="id-ID" b="1" dirty="0"/>
                <a:t>Services</a:t>
              </a:r>
              <a:endParaRPr lang="en-ID" b="1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9E9C9B-2FFA-3F7C-14AD-913325A5D0D6}"/>
              </a:ext>
            </a:extLst>
          </p:cNvPr>
          <p:cNvCxnSpPr>
            <a:cxnSpLocks/>
            <a:stCxn id="25" idx="2"/>
            <a:endCxn id="43" idx="0"/>
          </p:cNvCxnSpPr>
          <p:nvPr/>
        </p:nvCxnSpPr>
        <p:spPr>
          <a:xfrm>
            <a:off x="6015100" y="2725432"/>
            <a:ext cx="6453" cy="115828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56ADD5-B1FC-74CA-6354-CA891D26087A}"/>
              </a:ext>
            </a:extLst>
          </p:cNvPr>
          <p:cNvCxnSpPr>
            <a:cxnSpLocks/>
          </p:cNvCxnSpPr>
          <p:nvPr/>
        </p:nvCxnSpPr>
        <p:spPr>
          <a:xfrm flipH="1">
            <a:off x="2608945" y="3313905"/>
            <a:ext cx="6775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2B3191-246B-70F7-DC4A-9411D4A24114}"/>
              </a:ext>
            </a:extLst>
          </p:cNvPr>
          <p:cNvCxnSpPr>
            <a:cxnSpLocks/>
          </p:cNvCxnSpPr>
          <p:nvPr/>
        </p:nvCxnSpPr>
        <p:spPr>
          <a:xfrm>
            <a:off x="2624461" y="3313905"/>
            <a:ext cx="0" cy="56981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031D93-88BF-BA97-FD52-B794A3F67B32}"/>
              </a:ext>
            </a:extLst>
          </p:cNvPr>
          <p:cNvCxnSpPr>
            <a:cxnSpLocks/>
          </p:cNvCxnSpPr>
          <p:nvPr/>
        </p:nvCxnSpPr>
        <p:spPr>
          <a:xfrm>
            <a:off x="9365124" y="3313905"/>
            <a:ext cx="0" cy="56981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5ED75F-5D0F-5183-45C8-3B3577C883CE}"/>
              </a:ext>
            </a:extLst>
          </p:cNvPr>
          <p:cNvGrpSpPr/>
          <p:nvPr/>
        </p:nvGrpSpPr>
        <p:grpSpPr>
          <a:xfrm>
            <a:off x="1253440" y="4690134"/>
            <a:ext cx="2959487" cy="1762959"/>
            <a:chOff x="1253440" y="4456867"/>
            <a:chExt cx="2959487" cy="176295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692024A-69F4-7717-FE01-C6E1E4916033}"/>
                </a:ext>
              </a:extLst>
            </p:cNvPr>
            <p:cNvSpPr/>
            <p:nvPr/>
          </p:nvSpPr>
          <p:spPr>
            <a:xfrm>
              <a:off x="1253440" y="4456867"/>
              <a:ext cx="2959487" cy="1762959"/>
            </a:xfrm>
            <a:prstGeom prst="roundRect">
              <a:avLst>
                <a:gd name="adj" fmla="val 970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6EF7CA-3586-C42B-F214-027EB94FBB3D}"/>
                </a:ext>
              </a:extLst>
            </p:cNvPr>
            <p:cNvSpPr txBox="1"/>
            <p:nvPr/>
          </p:nvSpPr>
          <p:spPr>
            <a:xfrm>
              <a:off x="1324946" y="4534679"/>
              <a:ext cx="28186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Architectural classification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Engineering classification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Integrated Engineering classification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Landscape Architecture &amp; Spatial Planning classification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Scientific &amp; Engineering classification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Technical Testing &amp; Analysis classification</a:t>
              </a:r>
              <a:endParaRPr lang="en-ID" sz="12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4F30A2A-44DE-0897-0F53-3C8913210DEE}"/>
              </a:ext>
            </a:extLst>
          </p:cNvPr>
          <p:cNvGrpSpPr/>
          <p:nvPr/>
        </p:nvGrpSpPr>
        <p:grpSpPr>
          <a:xfrm>
            <a:off x="4560233" y="4690134"/>
            <a:ext cx="2959487" cy="1762959"/>
            <a:chOff x="4560233" y="4456867"/>
            <a:chExt cx="2959487" cy="176295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1106559-F7F3-4D53-AFD9-529C07135F20}"/>
                </a:ext>
              </a:extLst>
            </p:cNvPr>
            <p:cNvSpPr/>
            <p:nvPr/>
          </p:nvSpPr>
          <p:spPr>
            <a:xfrm>
              <a:off x="4560233" y="4456867"/>
              <a:ext cx="2959487" cy="1762959"/>
            </a:xfrm>
            <a:prstGeom prst="roundRect">
              <a:avLst>
                <a:gd name="adj" fmla="val 970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B07509-4504-5D91-0D38-79D91FA96395}"/>
                </a:ext>
              </a:extLst>
            </p:cNvPr>
            <p:cNvSpPr txBox="1"/>
            <p:nvPr/>
          </p:nvSpPr>
          <p:spPr>
            <a:xfrm>
              <a:off x="4639117" y="4534679"/>
              <a:ext cx="2818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d-ID" sz="1200" dirty="0"/>
                <a:t>Oversight Consultancy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d-ID" sz="1200" dirty="0"/>
                <a:t>Supervision Consultancy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d-ID" sz="1200" dirty="0"/>
                <a:t>Management Consultancy</a:t>
              </a:r>
              <a:endParaRPr lang="en-ID" sz="12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67E6D4-1FB0-F452-DF01-7926CE612FC9}"/>
              </a:ext>
            </a:extLst>
          </p:cNvPr>
          <p:cNvGrpSpPr/>
          <p:nvPr/>
        </p:nvGrpSpPr>
        <p:grpSpPr>
          <a:xfrm>
            <a:off x="7829777" y="4690134"/>
            <a:ext cx="2959487" cy="1762959"/>
            <a:chOff x="7829777" y="4456867"/>
            <a:chExt cx="2959487" cy="176295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B19C8A0-7674-B0D6-EC54-2FEA0027C60B}"/>
                </a:ext>
              </a:extLst>
            </p:cNvPr>
            <p:cNvSpPr/>
            <p:nvPr/>
          </p:nvSpPr>
          <p:spPr>
            <a:xfrm>
              <a:off x="7829777" y="4456867"/>
              <a:ext cx="2959487" cy="1762959"/>
            </a:xfrm>
            <a:prstGeom prst="roundRect">
              <a:avLst>
                <a:gd name="adj" fmla="val 97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D37718-D256-A8DC-CE4C-46497BB89D9B}"/>
                </a:ext>
              </a:extLst>
            </p:cNvPr>
            <p:cNvSpPr txBox="1"/>
            <p:nvPr/>
          </p:nvSpPr>
          <p:spPr>
            <a:xfrm>
              <a:off x="7904056" y="4534679"/>
              <a:ext cx="28186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Survey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Study Services, Research and Technical Assistance</a:t>
              </a:r>
              <a:endParaRPr lang="id-ID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d-ID" sz="1200" dirty="0"/>
                <a:t>Management Consulting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d-ID" sz="1200" dirty="0"/>
                <a:t>Special Services</a:t>
              </a:r>
              <a:endParaRPr lang="en-ID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38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dirty="0"/>
              <a:t>PRIMARY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/>
          <a:lstStyle/>
          <a:p>
            <a:r>
              <a:rPr lang="en-US" dirty="0"/>
              <a:t>Annual revenue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E5985-E8CF-B11A-36BD-988E21F581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" y="0"/>
            <a:ext cx="12181221" cy="6858000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F5A0EAC-A636-DB3A-4A25-3F456A99A2B4}"/>
              </a:ext>
            </a:extLst>
          </p:cNvPr>
          <p:cNvGrpSpPr/>
          <p:nvPr/>
        </p:nvGrpSpPr>
        <p:grpSpPr>
          <a:xfrm>
            <a:off x="297079" y="4144565"/>
            <a:ext cx="11732958" cy="2192203"/>
            <a:chOff x="231767" y="1822744"/>
            <a:chExt cx="8596946" cy="1606266"/>
          </a:xfrm>
        </p:grpSpPr>
        <p:sp>
          <p:nvSpPr>
            <p:cNvPr id="74" name="Google Shape;450;p48">
              <a:extLst>
                <a:ext uri="{FF2B5EF4-FFF2-40B4-BE49-F238E27FC236}">
                  <a16:creationId xmlns:a16="http://schemas.microsoft.com/office/drawing/2014/main" id="{F842A8A5-74A6-8953-00F2-160C773F8383}"/>
                </a:ext>
              </a:extLst>
            </p:cNvPr>
            <p:cNvSpPr txBox="1">
              <a:spLocks/>
            </p:cNvSpPr>
            <p:nvPr/>
          </p:nvSpPr>
          <p:spPr>
            <a:xfrm>
              <a:off x="244337" y="2779186"/>
              <a:ext cx="1557300" cy="583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We are developing Technical, qualitative &amp; Quantitative all scope of survey</a:t>
              </a:r>
            </a:p>
          </p:txBody>
        </p:sp>
        <p:sp>
          <p:nvSpPr>
            <p:cNvPr id="75" name="Google Shape;451;p48">
              <a:extLst>
                <a:ext uri="{FF2B5EF4-FFF2-40B4-BE49-F238E27FC236}">
                  <a16:creationId xmlns:a16="http://schemas.microsoft.com/office/drawing/2014/main" id="{24B821F5-1D0F-7896-3E6E-07176CFC0E97}"/>
                </a:ext>
              </a:extLst>
            </p:cNvPr>
            <p:cNvSpPr/>
            <p:nvPr/>
          </p:nvSpPr>
          <p:spPr>
            <a:xfrm>
              <a:off x="231767" y="2303887"/>
              <a:ext cx="1582459" cy="403054"/>
            </a:xfrm>
            <a:custGeom>
              <a:avLst/>
              <a:gdLst/>
              <a:ahLst/>
              <a:cxnLst/>
              <a:rect l="l" t="t" r="r" b="b"/>
              <a:pathLst>
                <a:path w="53816" h="13707" extrusionOk="0">
                  <a:moveTo>
                    <a:pt x="763" y="0"/>
                  </a:moveTo>
                  <a:cubicBezTo>
                    <a:pt x="245" y="0"/>
                    <a:pt x="0" y="627"/>
                    <a:pt x="382" y="981"/>
                  </a:cubicBezTo>
                  <a:lnTo>
                    <a:pt x="6186" y="6458"/>
                  </a:lnTo>
                  <a:cubicBezTo>
                    <a:pt x="6404" y="6676"/>
                    <a:pt x="6404" y="7058"/>
                    <a:pt x="6186" y="7276"/>
                  </a:cubicBezTo>
                  <a:lnTo>
                    <a:pt x="382" y="12752"/>
                  </a:lnTo>
                  <a:cubicBezTo>
                    <a:pt x="0" y="13107"/>
                    <a:pt x="245" y="13706"/>
                    <a:pt x="763" y="13706"/>
                  </a:cubicBezTo>
                  <a:lnTo>
                    <a:pt x="46540" y="13706"/>
                  </a:lnTo>
                  <a:cubicBezTo>
                    <a:pt x="46676" y="13706"/>
                    <a:pt x="46812" y="13652"/>
                    <a:pt x="46921" y="13570"/>
                  </a:cubicBezTo>
                  <a:lnTo>
                    <a:pt x="53597" y="7248"/>
                  </a:lnTo>
                  <a:cubicBezTo>
                    <a:pt x="53815" y="7030"/>
                    <a:pt x="53815" y="6676"/>
                    <a:pt x="53597" y="6431"/>
                  </a:cubicBezTo>
                  <a:lnTo>
                    <a:pt x="46921" y="164"/>
                  </a:lnTo>
                  <a:cubicBezTo>
                    <a:pt x="46812" y="55"/>
                    <a:pt x="46676" y="0"/>
                    <a:pt x="4654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452;p48">
              <a:extLst>
                <a:ext uri="{FF2B5EF4-FFF2-40B4-BE49-F238E27FC236}">
                  <a16:creationId xmlns:a16="http://schemas.microsoft.com/office/drawing/2014/main" id="{3F756758-76F0-4310-F1DC-A91B844D06CD}"/>
                </a:ext>
              </a:extLst>
            </p:cNvPr>
            <p:cNvGrpSpPr/>
            <p:nvPr/>
          </p:nvGrpSpPr>
          <p:grpSpPr>
            <a:xfrm>
              <a:off x="847502" y="1828078"/>
              <a:ext cx="350989" cy="350989"/>
              <a:chOff x="606475" y="2688375"/>
              <a:chExt cx="290650" cy="290650"/>
            </a:xfrm>
          </p:grpSpPr>
          <p:sp>
            <p:nvSpPr>
              <p:cNvPr id="77" name="Google Shape;453;p48">
                <a:extLst>
                  <a:ext uri="{FF2B5EF4-FFF2-40B4-BE49-F238E27FC236}">
                    <a16:creationId xmlns:a16="http://schemas.microsoft.com/office/drawing/2014/main" id="{A416FE9F-5B12-923E-E89C-A960DBD7A1B2}"/>
                  </a:ext>
                </a:extLst>
              </p:cNvPr>
              <p:cNvSpPr/>
              <p:nvPr/>
            </p:nvSpPr>
            <p:spPr>
              <a:xfrm>
                <a:off x="606475" y="2688375"/>
                <a:ext cx="290650" cy="290650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11626" extrusionOk="0">
                    <a:moveTo>
                      <a:pt x="10928" y="466"/>
                    </a:moveTo>
                    <a:cubicBezTo>
                      <a:pt x="11059" y="466"/>
                      <a:pt x="11161" y="568"/>
                      <a:pt x="11161" y="698"/>
                    </a:cubicBezTo>
                    <a:lnTo>
                      <a:pt x="11161" y="1396"/>
                    </a:lnTo>
                    <a:lnTo>
                      <a:pt x="466" y="1396"/>
                    </a:lnTo>
                    <a:lnTo>
                      <a:pt x="466" y="698"/>
                    </a:lnTo>
                    <a:cubicBezTo>
                      <a:pt x="466" y="568"/>
                      <a:pt x="571" y="466"/>
                      <a:pt x="698" y="466"/>
                    </a:cubicBezTo>
                    <a:close/>
                    <a:moveTo>
                      <a:pt x="11161" y="1861"/>
                    </a:moveTo>
                    <a:lnTo>
                      <a:pt x="11161" y="9068"/>
                    </a:lnTo>
                    <a:cubicBezTo>
                      <a:pt x="11161" y="9195"/>
                      <a:pt x="11059" y="9301"/>
                      <a:pt x="10928" y="9301"/>
                    </a:cubicBezTo>
                    <a:lnTo>
                      <a:pt x="698" y="9301"/>
                    </a:lnTo>
                    <a:cubicBezTo>
                      <a:pt x="571" y="9301"/>
                      <a:pt x="466" y="9195"/>
                      <a:pt x="466" y="9068"/>
                    </a:cubicBezTo>
                    <a:lnTo>
                      <a:pt x="466" y="1861"/>
                    </a:lnTo>
                    <a:close/>
                    <a:moveTo>
                      <a:pt x="698" y="1"/>
                    </a:moveTo>
                    <a:cubicBezTo>
                      <a:pt x="314" y="1"/>
                      <a:pt x="1" y="314"/>
                      <a:pt x="1" y="698"/>
                    </a:cubicBezTo>
                    <a:lnTo>
                      <a:pt x="1" y="9068"/>
                    </a:lnTo>
                    <a:cubicBezTo>
                      <a:pt x="1" y="9453"/>
                      <a:pt x="314" y="9766"/>
                      <a:pt x="698" y="9766"/>
                    </a:cubicBezTo>
                    <a:lnTo>
                      <a:pt x="3609" y="9766"/>
                    </a:lnTo>
                    <a:lnTo>
                      <a:pt x="2819" y="11285"/>
                    </a:lnTo>
                    <a:cubicBezTo>
                      <a:pt x="2760" y="11400"/>
                      <a:pt x="2803" y="11539"/>
                      <a:pt x="2918" y="11598"/>
                    </a:cubicBezTo>
                    <a:cubicBezTo>
                      <a:pt x="2952" y="11617"/>
                      <a:pt x="2988" y="11626"/>
                      <a:pt x="3025" y="11626"/>
                    </a:cubicBezTo>
                    <a:cubicBezTo>
                      <a:pt x="3108" y="11626"/>
                      <a:pt x="3190" y="11579"/>
                      <a:pt x="3231" y="11499"/>
                    </a:cubicBezTo>
                    <a:lnTo>
                      <a:pt x="4133" y="9766"/>
                    </a:lnTo>
                    <a:lnTo>
                      <a:pt x="7497" y="9766"/>
                    </a:lnTo>
                    <a:lnTo>
                      <a:pt x="8399" y="11499"/>
                    </a:lnTo>
                    <a:cubicBezTo>
                      <a:pt x="8440" y="11579"/>
                      <a:pt x="8520" y="11626"/>
                      <a:pt x="8604" y="11626"/>
                    </a:cubicBezTo>
                    <a:cubicBezTo>
                      <a:pt x="8640" y="11626"/>
                      <a:pt x="8677" y="11617"/>
                      <a:pt x="8712" y="11598"/>
                    </a:cubicBezTo>
                    <a:cubicBezTo>
                      <a:pt x="8827" y="11539"/>
                      <a:pt x="8870" y="11400"/>
                      <a:pt x="8811" y="11285"/>
                    </a:cubicBezTo>
                    <a:lnTo>
                      <a:pt x="8021" y="9766"/>
                    </a:lnTo>
                    <a:lnTo>
                      <a:pt x="10928" y="9766"/>
                    </a:lnTo>
                    <a:cubicBezTo>
                      <a:pt x="11316" y="9766"/>
                      <a:pt x="11626" y="9453"/>
                      <a:pt x="11626" y="9068"/>
                    </a:cubicBezTo>
                    <a:lnTo>
                      <a:pt x="11626" y="698"/>
                    </a:lnTo>
                    <a:cubicBezTo>
                      <a:pt x="11626" y="314"/>
                      <a:pt x="11316" y="1"/>
                      <a:pt x="10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54;p48">
                <a:extLst>
                  <a:ext uri="{FF2B5EF4-FFF2-40B4-BE49-F238E27FC236}">
                    <a16:creationId xmlns:a16="http://schemas.microsoft.com/office/drawing/2014/main" id="{C49948F2-BA8A-ED2F-C8ED-9740ABE1B5D5}"/>
                  </a:ext>
                </a:extLst>
              </p:cNvPr>
              <p:cNvSpPr/>
              <p:nvPr/>
            </p:nvSpPr>
            <p:spPr>
              <a:xfrm>
                <a:off x="670350" y="2752325"/>
                <a:ext cx="157025" cy="151150"/>
              </a:xfrm>
              <a:custGeom>
                <a:avLst/>
                <a:gdLst/>
                <a:ahLst/>
                <a:cxnLst/>
                <a:rect l="l" t="t" r="r" b="b"/>
                <a:pathLst>
                  <a:path w="6281" h="6046" extrusionOk="0">
                    <a:moveTo>
                      <a:pt x="3262" y="461"/>
                    </a:moveTo>
                    <a:cubicBezTo>
                      <a:pt x="4519" y="461"/>
                      <a:pt x="5683" y="1406"/>
                      <a:pt x="5807" y="2790"/>
                    </a:cubicBezTo>
                    <a:lnTo>
                      <a:pt x="4157" y="2790"/>
                    </a:lnTo>
                    <a:cubicBezTo>
                      <a:pt x="4052" y="2381"/>
                      <a:pt x="3683" y="2093"/>
                      <a:pt x="3258" y="2093"/>
                    </a:cubicBezTo>
                    <a:cubicBezTo>
                      <a:pt x="3153" y="2093"/>
                      <a:pt x="3048" y="2111"/>
                      <a:pt x="2948" y="2149"/>
                    </a:cubicBezTo>
                    <a:lnTo>
                      <a:pt x="2028" y="785"/>
                    </a:lnTo>
                    <a:cubicBezTo>
                      <a:pt x="2427" y="563"/>
                      <a:pt x="2849" y="461"/>
                      <a:pt x="3262" y="461"/>
                    </a:cubicBezTo>
                    <a:close/>
                    <a:moveTo>
                      <a:pt x="3264" y="2555"/>
                    </a:moveTo>
                    <a:cubicBezTo>
                      <a:pt x="3612" y="2555"/>
                      <a:pt x="3877" y="2970"/>
                      <a:pt x="3633" y="3299"/>
                    </a:cubicBezTo>
                    <a:cubicBezTo>
                      <a:pt x="3547" y="3416"/>
                      <a:pt x="3407" y="3488"/>
                      <a:pt x="3258" y="3488"/>
                    </a:cubicBezTo>
                    <a:cubicBezTo>
                      <a:pt x="2769" y="3488"/>
                      <a:pt x="2614" y="2827"/>
                      <a:pt x="3051" y="2607"/>
                    </a:cubicBezTo>
                    <a:cubicBezTo>
                      <a:pt x="3123" y="2571"/>
                      <a:pt x="3195" y="2555"/>
                      <a:pt x="3264" y="2555"/>
                    </a:cubicBezTo>
                    <a:close/>
                    <a:moveTo>
                      <a:pt x="1643" y="1045"/>
                    </a:moveTo>
                    <a:lnTo>
                      <a:pt x="2564" y="2409"/>
                    </a:lnTo>
                    <a:cubicBezTo>
                      <a:pt x="2102" y="2927"/>
                      <a:pt x="2353" y="3751"/>
                      <a:pt x="3026" y="3919"/>
                    </a:cubicBezTo>
                    <a:lnTo>
                      <a:pt x="3026" y="5568"/>
                    </a:lnTo>
                    <a:cubicBezTo>
                      <a:pt x="1711" y="5447"/>
                      <a:pt x="704" y="4343"/>
                      <a:pt x="701" y="3023"/>
                    </a:cubicBezTo>
                    <a:cubicBezTo>
                      <a:pt x="701" y="2254"/>
                      <a:pt x="1048" y="1529"/>
                      <a:pt x="1643" y="1045"/>
                    </a:cubicBezTo>
                    <a:close/>
                    <a:moveTo>
                      <a:pt x="5807" y="3255"/>
                    </a:moveTo>
                    <a:cubicBezTo>
                      <a:pt x="5695" y="4483"/>
                      <a:pt x="4722" y="5456"/>
                      <a:pt x="3494" y="5568"/>
                    </a:cubicBezTo>
                    <a:lnTo>
                      <a:pt x="3491" y="5568"/>
                    </a:lnTo>
                    <a:lnTo>
                      <a:pt x="3491" y="3919"/>
                    </a:lnTo>
                    <a:cubicBezTo>
                      <a:pt x="3816" y="3835"/>
                      <a:pt x="4071" y="3581"/>
                      <a:pt x="4157" y="3255"/>
                    </a:cubicBezTo>
                    <a:close/>
                    <a:moveTo>
                      <a:pt x="3258" y="0"/>
                    </a:moveTo>
                    <a:cubicBezTo>
                      <a:pt x="2037" y="0"/>
                      <a:pt x="936" y="735"/>
                      <a:pt x="468" y="1866"/>
                    </a:cubicBezTo>
                    <a:cubicBezTo>
                      <a:pt x="0" y="2995"/>
                      <a:pt x="257" y="4294"/>
                      <a:pt x="1122" y="5159"/>
                    </a:cubicBezTo>
                    <a:cubicBezTo>
                      <a:pt x="1701" y="5738"/>
                      <a:pt x="2475" y="6046"/>
                      <a:pt x="3262" y="6046"/>
                    </a:cubicBezTo>
                    <a:cubicBezTo>
                      <a:pt x="3650" y="6046"/>
                      <a:pt x="4042" y="5971"/>
                      <a:pt x="4415" y="5816"/>
                    </a:cubicBezTo>
                    <a:cubicBezTo>
                      <a:pt x="5546" y="5348"/>
                      <a:pt x="6281" y="4244"/>
                      <a:pt x="6281" y="3023"/>
                    </a:cubicBezTo>
                    <a:cubicBezTo>
                      <a:pt x="6281" y="1352"/>
                      <a:pt x="4929" y="0"/>
                      <a:pt x="3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55;p48">
                <a:extLst>
                  <a:ext uri="{FF2B5EF4-FFF2-40B4-BE49-F238E27FC236}">
                    <a16:creationId xmlns:a16="http://schemas.microsoft.com/office/drawing/2014/main" id="{924F7C75-11DB-FC2C-AB7E-2299CBDBC861}"/>
                  </a:ext>
                </a:extLst>
              </p:cNvPr>
              <p:cNvSpPr/>
              <p:nvPr/>
            </p:nvSpPr>
            <p:spPr>
              <a:xfrm>
                <a:off x="641350" y="2752325"/>
                <a:ext cx="407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466" extrusionOk="0">
                    <a:moveTo>
                      <a:pt x="233" y="0"/>
                    </a:moveTo>
                    <a:cubicBezTo>
                      <a:pt x="106" y="0"/>
                      <a:pt x="1" y="103"/>
                      <a:pt x="1" y="233"/>
                    </a:cubicBezTo>
                    <a:cubicBezTo>
                      <a:pt x="1" y="360"/>
                      <a:pt x="106" y="465"/>
                      <a:pt x="233" y="465"/>
                    </a:cubicBezTo>
                    <a:lnTo>
                      <a:pt x="1396" y="465"/>
                    </a:lnTo>
                    <a:cubicBezTo>
                      <a:pt x="1526" y="465"/>
                      <a:pt x="1628" y="360"/>
                      <a:pt x="1628" y="233"/>
                    </a:cubicBezTo>
                    <a:cubicBezTo>
                      <a:pt x="1628" y="103"/>
                      <a:pt x="1526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56;p48">
                <a:extLst>
                  <a:ext uri="{FF2B5EF4-FFF2-40B4-BE49-F238E27FC236}">
                    <a16:creationId xmlns:a16="http://schemas.microsoft.com/office/drawing/2014/main" id="{949CA375-414C-4DF8-BB95-94DFA9CAE41D}"/>
                  </a:ext>
                </a:extLst>
              </p:cNvPr>
              <p:cNvSpPr/>
              <p:nvPr/>
            </p:nvSpPr>
            <p:spPr>
              <a:xfrm>
                <a:off x="641350" y="2775575"/>
                <a:ext cx="310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466" extrusionOk="0">
                    <a:moveTo>
                      <a:pt x="233" y="0"/>
                    </a:moveTo>
                    <a:cubicBezTo>
                      <a:pt x="106" y="0"/>
                      <a:pt x="1" y="103"/>
                      <a:pt x="1" y="233"/>
                    </a:cubicBezTo>
                    <a:cubicBezTo>
                      <a:pt x="1" y="360"/>
                      <a:pt x="106" y="465"/>
                      <a:pt x="233" y="465"/>
                    </a:cubicBezTo>
                    <a:lnTo>
                      <a:pt x="1008" y="465"/>
                    </a:lnTo>
                    <a:cubicBezTo>
                      <a:pt x="1138" y="465"/>
                      <a:pt x="1241" y="360"/>
                      <a:pt x="1241" y="233"/>
                    </a:cubicBezTo>
                    <a:cubicBezTo>
                      <a:pt x="1241" y="103"/>
                      <a:pt x="1138" y="0"/>
                      <a:pt x="1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457;p48">
              <a:extLst>
                <a:ext uri="{FF2B5EF4-FFF2-40B4-BE49-F238E27FC236}">
                  <a16:creationId xmlns:a16="http://schemas.microsoft.com/office/drawing/2014/main" id="{3B996269-A5D7-2333-F514-D1CAC00C8793}"/>
                </a:ext>
              </a:extLst>
            </p:cNvPr>
            <p:cNvGrpSpPr/>
            <p:nvPr/>
          </p:nvGrpSpPr>
          <p:grpSpPr>
            <a:xfrm>
              <a:off x="2573882" y="1880035"/>
              <a:ext cx="351019" cy="299032"/>
              <a:chOff x="1662975" y="3696275"/>
              <a:chExt cx="290675" cy="247625"/>
            </a:xfrm>
          </p:grpSpPr>
          <p:sp>
            <p:nvSpPr>
              <p:cNvPr id="82" name="Google Shape;458;p48">
                <a:extLst>
                  <a:ext uri="{FF2B5EF4-FFF2-40B4-BE49-F238E27FC236}">
                    <a16:creationId xmlns:a16="http://schemas.microsoft.com/office/drawing/2014/main" id="{01992B1C-0E72-DBDB-636B-EDB7D9A83664}"/>
                  </a:ext>
                </a:extLst>
              </p:cNvPr>
              <p:cNvSpPr/>
              <p:nvPr/>
            </p:nvSpPr>
            <p:spPr>
              <a:xfrm>
                <a:off x="1662975" y="3696275"/>
                <a:ext cx="290675" cy="247625"/>
              </a:xfrm>
              <a:custGeom>
                <a:avLst/>
                <a:gdLst/>
                <a:ahLst/>
                <a:cxnLst/>
                <a:rect l="l" t="t" r="r" b="b"/>
                <a:pathLst>
                  <a:path w="11627" h="9905" extrusionOk="0">
                    <a:moveTo>
                      <a:pt x="10929" y="465"/>
                    </a:moveTo>
                    <a:cubicBezTo>
                      <a:pt x="11059" y="465"/>
                      <a:pt x="11161" y="567"/>
                      <a:pt x="11161" y="698"/>
                    </a:cubicBezTo>
                    <a:lnTo>
                      <a:pt x="11161" y="1860"/>
                    </a:lnTo>
                    <a:lnTo>
                      <a:pt x="466" y="1860"/>
                    </a:lnTo>
                    <a:lnTo>
                      <a:pt x="466" y="698"/>
                    </a:lnTo>
                    <a:cubicBezTo>
                      <a:pt x="466" y="567"/>
                      <a:pt x="571" y="465"/>
                      <a:pt x="699" y="465"/>
                    </a:cubicBezTo>
                    <a:close/>
                    <a:moveTo>
                      <a:pt x="11161" y="2325"/>
                    </a:moveTo>
                    <a:lnTo>
                      <a:pt x="11161" y="9207"/>
                    </a:lnTo>
                    <a:cubicBezTo>
                      <a:pt x="11161" y="9337"/>
                      <a:pt x="11059" y="9440"/>
                      <a:pt x="10929" y="9440"/>
                    </a:cubicBezTo>
                    <a:lnTo>
                      <a:pt x="699" y="9440"/>
                    </a:lnTo>
                    <a:cubicBezTo>
                      <a:pt x="571" y="9440"/>
                      <a:pt x="466" y="9337"/>
                      <a:pt x="466" y="9207"/>
                    </a:cubicBezTo>
                    <a:lnTo>
                      <a:pt x="466" y="2325"/>
                    </a:lnTo>
                    <a:close/>
                    <a:moveTo>
                      <a:pt x="699" y="0"/>
                    </a:moveTo>
                    <a:cubicBezTo>
                      <a:pt x="314" y="0"/>
                      <a:pt x="1" y="310"/>
                      <a:pt x="1" y="698"/>
                    </a:cubicBezTo>
                    <a:lnTo>
                      <a:pt x="1" y="9207"/>
                    </a:lnTo>
                    <a:cubicBezTo>
                      <a:pt x="1" y="9595"/>
                      <a:pt x="314" y="9905"/>
                      <a:pt x="699" y="9905"/>
                    </a:cubicBezTo>
                    <a:lnTo>
                      <a:pt x="10929" y="9905"/>
                    </a:lnTo>
                    <a:cubicBezTo>
                      <a:pt x="11316" y="9905"/>
                      <a:pt x="11626" y="9595"/>
                      <a:pt x="11626" y="9207"/>
                    </a:cubicBezTo>
                    <a:lnTo>
                      <a:pt x="11626" y="698"/>
                    </a:lnTo>
                    <a:cubicBezTo>
                      <a:pt x="11626" y="310"/>
                      <a:pt x="11316" y="0"/>
                      <a:pt x="10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59;p48">
                <a:extLst>
                  <a:ext uri="{FF2B5EF4-FFF2-40B4-BE49-F238E27FC236}">
                    <a16:creationId xmlns:a16="http://schemas.microsoft.com/office/drawing/2014/main" id="{3B65C304-FF1A-BF0F-1130-2D66B2F5C99B}"/>
                  </a:ext>
                </a:extLst>
              </p:cNvPr>
              <p:cNvSpPr/>
              <p:nvPr/>
            </p:nvSpPr>
            <p:spPr>
              <a:xfrm>
                <a:off x="1697875" y="3719525"/>
                <a:ext cx="349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66" extrusionOk="0">
                    <a:moveTo>
                      <a:pt x="233" y="0"/>
                    </a:moveTo>
                    <a:cubicBezTo>
                      <a:pt x="105" y="0"/>
                      <a:pt x="0" y="102"/>
                      <a:pt x="0" y="233"/>
                    </a:cubicBezTo>
                    <a:cubicBezTo>
                      <a:pt x="0" y="360"/>
                      <a:pt x="105" y="465"/>
                      <a:pt x="233" y="465"/>
                    </a:cubicBezTo>
                    <a:lnTo>
                      <a:pt x="1163" y="465"/>
                    </a:lnTo>
                    <a:cubicBezTo>
                      <a:pt x="1293" y="465"/>
                      <a:pt x="1395" y="360"/>
                      <a:pt x="1395" y="233"/>
                    </a:cubicBezTo>
                    <a:cubicBezTo>
                      <a:pt x="1395" y="102"/>
                      <a:pt x="1293" y="0"/>
                      <a:pt x="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;p48">
                <a:extLst>
                  <a:ext uri="{FF2B5EF4-FFF2-40B4-BE49-F238E27FC236}">
                    <a16:creationId xmlns:a16="http://schemas.microsoft.com/office/drawing/2014/main" id="{683D8E58-BF10-45C3-D3F5-01A0BD4A8530}"/>
                  </a:ext>
                </a:extLst>
              </p:cNvPr>
              <p:cNvSpPr/>
              <p:nvPr/>
            </p:nvSpPr>
            <p:spPr>
              <a:xfrm>
                <a:off x="1744375" y="3719525"/>
                <a:ext cx="349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66" extrusionOk="0">
                    <a:moveTo>
                      <a:pt x="233" y="0"/>
                    </a:moveTo>
                    <a:cubicBezTo>
                      <a:pt x="105" y="0"/>
                      <a:pt x="0" y="102"/>
                      <a:pt x="0" y="233"/>
                    </a:cubicBezTo>
                    <a:cubicBezTo>
                      <a:pt x="0" y="360"/>
                      <a:pt x="105" y="465"/>
                      <a:pt x="233" y="465"/>
                    </a:cubicBezTo>
                    <a:lnTo>
                      <a:pt x="1163" y="465"/>
                    </a:lnTo>
                    <a:cubicBezTo>
                      <a:pt x="1293" y="465"/>
                      <a:pt x="1395" y="360"/>
                      <a:pt x="1395" y="233"/>
                    </a:cubicBezTo>
                    <a:cubicBezTo>
                      <a:pt x="1395" y="102"/>
                      <a:pt x="1293" y="0"/>
                      <a:pt x="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;p48">
                <a:extLst>
                  <a:ext uri="{FF2B5EF4-FFF2-40B4-BE49-F238E27FC236}">
                    <a16:creationId xmlns:a16="http://schemas.microsoft.com/office/drawing/2014/main" id="{10B6AA56-4B29-8DC5-5847-6F1A02B6B1F5}"/>
                  </a:ext>
                </a:extLst>
              </p:cNvPr>
              <p:cNvSpPr/>
              <p:nvPr/>
            </p:nvSpPr>
            <p:spPr>
              <a:xfrm>
                <a:off x="1790875" y="3719525"/>
                <a:ext cx="349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66" extrusionOk="0">
                    <a:moveTo>
                      <a:pt x="233" y="0"/>
                    </a:moveTo>
                    <a:cubicBezTo>
                      <a:pt x="106" y="0"/>
                      <a:pt x="0" y="102"/>
                      <a:pt x="0" y="233"/>
                    </a:cubicBezTo>
                    <a:cubicBezTo>
                      <a:pt x="0" y="360"/>
                      <a:pt x="106" y="465"/>
                      <a:pt x="233" y="465"/>
                    </a:cubicBezTo>
                    <a:lnTo>
                      <a:pt x="1163" y="465"/>
                    </a:lnTo>
                    <a:cubicBezTo>
                      <a:pt x="1293" y="465"/>
                      <a:pt x="1395" y="360"/>
                      <a:pt x="1395" y="233"/>
                    </a:cubicBezTo>
                    <a:cubicBezTo>
                      <a:pt x="1395" y="102"/>
                      <a:pt x="1293" y="0"/>
                      <a:pt x="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2;p48">
                <a:extLst>
                  <a:ext uri="{FF2B5EF4-FFF2-40B4-BE49-F238E27FC236}">
                    <a16:creationId xmlns:a16="http://schemas.microsoft.com/office/drawing/2014/main" id="{FB57AA19-BAD8-8768-A4DB-39ED56BB719E}"/>
                  </a:ext>
                </a:extLst>
              </p:cNvPr>
              <p:cNvSpPr/>
              <p:nvPr/>
            </p:nvSpPr>
            <p:spPr>
              <a:xfrm>
                <a:off x="1709500" y="3792750"/>
                <a:ext cx="1976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4186" extrusionOk="0">
                    <a:moveTo>
                      <a:pt x="1860" y="1861"/>
                    </a:moveTo>
                    <a:lnTo>
                      <a:pt x="1860" y="3721"/>
                    </a:lnTo>
                    <a:lnTo>
                      <a:pt x="930" y="3721"/>
                    </a:lnTo>
                    <a:lnTo>
                      <a:pt x="930" y="1861"/>
                    </a:lnTo>
                    <a:close/>
                    <a:moveTo>
                      <a:pt x="4418" y="466"/>
                    </a:moveTo>
                    <a:lnTo>
                      <a:pt x="4418" y="3721"/>
                    </a:lnTo>
                    <a:lnTo>
                      <a:pt x="3488" y="3721"/>
                    </a:lnTo>
                    <a:lnTo>
                      <a:pt x="3488" y="466"/>
                    </a:lnTo>
                    <a:close/>
                    <a:moveTo>
                      <a:pt x="6975" y="1396"/>
                    </a:moveTo>
                    <a:lnTo>
                      <a:pt x="6975" y="3721"/>
                    </a:lnTo>
                    <a:lnTo>
                      <a:pt x="6045" y="3721"/>
                    </a:lnTo>
                    <a:lnTo>
                      <a:pt x="6045" y="1396"/>
                    </a:lnTo>
                    <a:close/>
                    <a:moveTo>
                      <a:pt x="3255" y="1"/>
                    </a:moveTo>
                    <a:cubicBezTo>
                      <a:pt x="3128" y="1"/>
                      <a:pt x="3023" y="106"/>
                      <a:pt x="3023" y="233"/>
                    </a:cubicBezTo>
                    <a:lnTo>
                      <a:pt x="3023" y="3721"/>
                    </a:lnTo>
                    <a:lnTo>
                      <a:pt x="2325" y="3721"/>
                    </a:lnTo>
                    <a:lnTo>
                      <a:pt x="2325" y="1628"/>
                    </a:lnTo>
                    <a:cubicBezTo>
                      <a:pt x="2325" y="1501"/>
                      <a:pt x="2223" y="1396"/>
                      <a:pt x="2093" y="1396"/>
                    </a:cubicBezTo>
                    <a:lnTo>
                      <a:pt x="698" y="1396"/>
                    </a:lnTo>
                    <a:cubicBezTo>
                      <a:pt x="570" y="1396"/>
                      <a:pt x="465" y="1501"/>
                      <a:pt x="465" y="1628"/>
                    </a:cubicBezTo>
                    <a:lnTo>
                      <a:pt x="465" y="3721"/>
                    </a:lnTo>
                    <a:lnTo>
                      <a:pt x="233" y="3721"/>
                    </a:lnTo>
                    <a:cubicBezTo>
                      <a:pt x="105" y="3721"/>
                      <a:pt x="0" y="3826"/>
                      <a:pt x="0" y="3953"/>
                    </a:cubicBezTo>
                    <a:cubicBezTo>
                      <a:pt x="0" y="4083"/>
                      <a:pt x="105" y="4186"/>
                      <a:pt x="233" y="4186"/>
                    </a:cubicBezTo>
                    <a:lnTo>
                      <a:pt x="7673" y="4186"/>
                    </a:lnTo>
                    <a:cubicBezTo>
                      <a:pt x="7803" y="4186"/>
                      <a:pt x="7905" y="4083"/>
                      <a:pt x="7905" y="3953"/>
                    </a:cubicBezTo>
                    <a:cubicBezTo>
                      <a:pt x="7905" y="3826"/>
                      <a:pt x="7803" y="3721"/>
                      <a:pt x="7673" y="3721"/>
                    </a:cubicBezTo>
                    <a:lnTo>
                      <a:pt x="7440" y="3721"/>
                    </a:lnTo>
                    <a:lnTo>
                      <a:pt x="7440" y="1163"/>
                    </a:lnTo>
                    <a:cubicBezTo>
                      <a:pt x="7440" y="1036"/>
                      <a:pt x="7338" y="931"/>
                      <a:pt x="7208" y="931"/>
                    </a:cubicBezTo>
                    <a:lnTo>
                      <a:pt x="5813" y="931"/>
                    </a:lnTo>
                    <a:cubicBezTo>
                      <a:pt x="5686" y="931"/>
                      <a:pt x="5580" y="1036"/>
                      <a:pt x="5580" y="1163"/>
                    </a:cubicBezTo>
                    <a:lnTo>
                      <a:pt x="5580" y="3721"/>
                    </a:lnTo>
                    <a:lnTo>
                      <a:pt x="4883" y="3721"/>
                    </a:lnTo>
                    <a:lnTo>
                      <a:pt x="4883" y="233"/>
                    </a:lnTo>
                    <a:cubicBezTo>
                      <a:pt x="4883" y="106"/>
                      <a:pt x="4780" y="1"/>
                      <a:pt x="46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463;p48">
              <a:extLst>
                <a:ext uri="{FF2B5EF4-FFF2-40B4-BE49-F238E27FC236}">
                  <a16:creationId xmlns:a16="http://schemas.microsoft.com/office/drawing/2014/main" id="{1244FF52-5953-2357-3B43-6C8D377F0246}"/>
                </a:ext>
              </a:extLst>
            </p:cNvPr>
            <p:cNvGrpSpPr/>
            <p:nvPr/>
          </p:nvGrpSpPr>
          <p:grpSpPr>
            <a:xfrm>
              <a:off x="4315834" y="1854947"/>
              <a:ext cx="350989" cy="324120"/>
              <a:chOff x="4037575" y="2389075"/>
              <a:chExt cx="290650" cy="268400"/>
            </a:xfrm>
          </p:grpSpPr>
          <p:sp>
            <p:nvSpPr>
              <p:cNvPr id="88" name="Google Shape;464;p48">
                <a:extLst>
                  <a:ext uri="{FF2B5EF4-FFF2-40B4-BE49-F238E27FC236}">
                    <a16:creationId xmlns:a16="http://schemas.microsoft.com/office/drawing/2014/main" id="{5BFD8F16-CEE5-C944-3E40-2E3196BF084E}"/>
                  </a:ext>
                </a:extLst>
              </p:cNvPr>
              <p:cNvSpPr/>
              <p:nvPr/>
            </p:nvSpPr>
            <p:spPr>
              <a:xfrm>
                <a:off x="4142200" y="2541200"/>
                <a:ext cx="8140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4651" extrusionOk="0">
                    <a:moveTo>
                      <a:pt x="2558" y="466"/>
                    </a:moveTo>
                    <a:cubicBezTo>
                      <a:pt x="2685" y="466"/>
                      <a:pt x="2791" y="571"/>
                      <a:pt x="2791" y="698"/>
                    </a:cubicBezTo>
                    <a:lnTo>
                      <a:pt x="2791" y="3953"/>
                    </a:lnTo>
                    <a:cubicBezTo>
                      <a:pt x="2791" y="4080"/>
                      <a:pt x="2685" y="4186"/>
                      <a:pt x="2558" y="4186"/>
                    </a:cubicBezTo>
                    <a:lnTo>
                      <a:pt x="698" y="4186"/>
                    </a:lnTo>
                    <a:cubicBezTo>
                      <a:pt x="568" y="4186"/>
                      <a:pt x="466" y="4080"/>
                      <a:pt x="466" y="3953"/>
                    </a:cubicBezTo>
                    <a:lnTo>
                      <a:pt x="466" y="698"/>
                    </a:lnTo>
                    <a:cubicBezTo>
                      <a:pt x="466" y="571"/>
                      <a:pt x="568" y="466"/>
                      <a:pt x="698" y="466"/>
                    </a:cubicBezTo>
                    <a:close/>
                    <a:moveTo>
                      <a:pt x="698" y="1"/>
                    </a:moveTo>
                    <a:cubicBezTo>
                      <a:pt x="311" y="1"/>
                      <a:pt x="1" y="314"/>
                      <a:pt x="1" y="698"/>
                    </a:cubicBezTo>
                    <a:lnTo>
                      <a:pt x="1" y="3953"/>
                    </a:lnTo>
                    <a:cubicBezTo>
                      <a:pt x="1" y="4338"/>
                      <a:pt x="311" y="4651"/>
                      <a:pt x="698" y="4651"/>
                    </a:cubicBezTo>
                    <a:lnTo>
                      <a:pt x="2558" y="4651"/>
                    </a:lnTo>
                    <a:cubicBezTo>
                      <a:pt x="2942" y="4651"/>
                      <a:pt x="3256" y="4338"/>
                      <a:pt x="3256" y="3953"/>
                    </a:cubicBezTo>
                    <a:lnTo>
                      <a:pt x="3256" y="698"/>
                    </a:lnTo>
                    <a:cubicBezTo>
                      <a:pt x="3256" y="314"/>
                      <a:pt x="2942" y="1"/>
                      <a:pt x="2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5;p48">
                <a:extLst>
                  <a:ext uri="{FF2B5EF4-FFF2-40B4-BE49-F238E27FC236}">
                    <a16:creationId xmlns:a16="http://schemas.microsoft.com/office/drawing/2014/main" id="{5C4D2E53-5778-07D8-3F4F-AFDBA758EA49}"/>
                  </a:ext>
                </a:extLst>
              </p:cNvPr>
              <p:cNvSpPr/>
              <p:nvPr/>
            </p:nvSpPr>
            <p:spPr>
              <a:xfrm>
                <a:off x="4246825" y="2465650"/>
                <a:ext cx="81400" cy="1918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7673" extrusionOk="0">
                    <a:moveTo>
                      <a:pt x="2558" y="465"/>
                    </a:moveTo>
                    <a:cubicBezTo>
                      <a:pt x="2685" y="465"/>
                      <a:pt x="2791" y="571"/>
                      <a:pt x="2791" y="698"/>
                    </a:cubicBezTo>
                    <a:lnTo>
                      <a:pt x="2791" y="6975"/>
                    </a:lnTo>
                    <a:cubicBezTo>
                      <a:pt x="2791" y="7102"/>
                      <a:pt x="2685" y="7208"/>
                      <a:pt x="2558" y="7208"/>
                    </a:cubicBezTo>
                    <a:lnTo>
                      <a:pt x="698" y="7208"/>
                    </a:lnTo>
                    <a:cubicBezTo>
                      <a:pt x="568" y="7208"/>
                      <a:pt x="466" y="7102"/>
                      <a:pt x="466" y="6975"/>
                    </a:cubicBezTo>
                    <a:lnTo>
                      <a:pt x="466" y="698"/>
                    </a:lnTo>
                    <a:cubicBezTo>
                      <a:pt x="466" y="571"/>
                      <a:pt x="568" y="465"/>
                      <a:pt x="698" y="465"/>
                    </a:cubicBezTo>
                    <a:close/>
                    <a:moveTo>
                      <a:pt x="698" y="0"/>
                    </a:moveTo>
                    <a:cubicBezTo>
                      <a:pt x="311" y="0"/>
                      <a:pt x="1" y="313"/>
                      <a:pt x="1" y="698"/>
                    </a:cubicBezTo>
                    <a:lnTo>
                      <a:pt x="1" y="6975"/>
                    </a:lnTo>
                    <a:cubicBezTo>
                      <a:pt x="1" y="7360"/>
                      <a:pt x="311" y="7673"/>
                      <a:pt x="698" y="7673"/>
                    </a:cubicBezTo>
                    <a:lnTo>
                      <a:pt x="2558" y="7673"/>
                    </a:lnTo>
                    <a:cubicBezTo>
                      <a:pt x="2943" y="7673"/>
                      <a:pt x="3256" y="7360"/>
                      <a:pt x="3256" y="6975"/>
                    </a:cubicBezTo>
                    <a:lnTo>
                      <a:pt x="3256" y="698"/>
                    </a:lnTo>
                    <a:cubicBezTo>
                      <a:pt x="3256" y="313"/>
                      <a:pt x="2943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6;p48">
                <a:extLst>
                  <a:ext uri="{FF2B5EF4-FFF2-40B4-BE49-F238E27FC236}">
                    <a16:creationId xmlns:a16="http://schemas.microsoft.com/office/drawing/2014/main" id="{AB12347E-DA30-0C6A-D5DB-6CDC6C045F68}"/>
                  </a:ext>
                </a:extLst>
              </p:cNvPr>
              <p:cNvSpPr/>
              <p:nvPr/>
            </p:nvSpPr>
            <p:spPr>
              <a:xfrm>
                <a:off x="4037575" y="2488900"/>
                <a:ext cx="8140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6743" extrusionOk="0">
                    <a:moveTo>
                      <a:pt x="2558" y="465"/>
                    </a:moveTo>
                    <a:cubicBezTo>
                      <a:pt x="2685" y="465"/>
                      <a:pt x="2790" y="571"/>
                      <a:pt x="2790" y="698"/>
                    </a:cubicBezTo>
                    <a:lnTo>
                      <a:pt x="2790" y="6045"/>
                    </a:lnTo>
                    <a:cubicBezTo>
                      <a:pt x="2790" y="6172"/>
                      <a:pt x="2685" y="6278"/>
                      <a:pt x="2558" y="6278"/>
                    </a:cubicBezTo>
                    <a:lnTo>
                      <a:pt x="698" y="6278"/>
                    </a:lnTo>
                    <a:cubicBezTo>
                      <a:pt x="568" y="6278"/>
                      <a:pt x="465" y="6172"/>
                      <a:pt x="465" y="6045"/>
                    </a:cubicBezTo>
                    <a:lnTo>
                      <a:pt x="465" y="698"/>
                    </a:lnTo>
                    <a:cubicBezTo>
                      <a:pt x="465" y="571"/>
                      <a:pt x="568" y="465"/>
                      <a:pt x="698" y="465"/>
                    </a:cubicBezTo>
                    <a:close/>
                    <a:moveTo>
                      <a:pt x="698" y="0"/>
                    </a:moveTo>
                    <a:cubicBezTo>
                      <a:pt x="310" y="0"/>
                      <a:pt x="0" y="313"/>
                      <a:pt x="0" y="698"/>
                    </a:cubicBezTo>
                    <a:lnTo>
                      <a:pt x="0" y="6045"/>
                    </a:lnTo>
                    <a:cubicBezTo>
                      <a:pt x="0" y="6430"/>
                      <a:pt x="310" y="6743"/>
                      <a:pt x="698" y="6743"/>
                    </a:cubicBezTo>
                    <a:lnTo>
                      <a:pt x="2558" y="6743"/>
                    </a:lnTo>
                    <a:cubicBezTo>
                      <a:pt x="2942" y="6743"/>
                      <a:pt x="3255" y="6430"/>
                      <a:pt x="3255" y="6045"/>
                    </a:cubicBezTo>
                    <a:lnTo>
                      <a:pt x="3255" y="698"/>
                    </a:lnTo>
                    <a:cubicBezTo>
                      <a:pt x="3255" y="313"/>
                      <a:pt x="2942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7;p48">
                <a:extLst>
                  <a:ext uri="{FF2B5EF4-FFF2-40B4-BE49-F238E27FC236}">
                    <a16:creationId xmlns:a16="http://schemas.microsoft.com/office/drawing/2014/main" id="{4D560077-C2A7-F58A-885B-A0F17D2BCBFE}"/>
                  </a:ext>
                </a:extLst>
              </p:cNvPr>
              <p:cNvSpPr/>
              <p:nvPr/>
            </p:nvSpPr>
            <p:spPr>
              <a:xfrm>
                <a:off x="4046575" y="2389075"/>
                <a:ext cx="268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10724" h="4704" extrusionOk="0">
                    <a:moveTo>
                      <a:pt x="9638" y="506"/>
                    </a:moveTo>
                    <a:cubicBezTo>
                      <a:pt x="10050" y="506"/>
                      <a:pt x="10258" y="1008"/>
                      <a:pt x="9967" y="1299"/>
                    </a:cubicBezTo>
                    <a:cubicBezTo>
                      <a:pt x="9871" y="1395"/>
                      <a:pt x="9754" y="1437"/>
                      <a:pt x="9640" y="1437"/>
                    </a:cubicBezTo>
                    <a:cubicBezTo>
                      <a:pt x="9401" y="1437"/>
                      <a:pt x="9173" y="1251"/>
                      <a:pt x="9173" y="971"/>
                    </a:cubicBezTo>
                    <a:cubicBezTo>
                      <a:pt x="9173" y="713"/>
                      <a:pt x="9381" y="506"/>
                      <a:pt x="9638" y="506"/>
                    </a:cubicBezTo>
                    <a:close/>
                    <a:moveTo>
                      <a:pt x="1268" y="1436"/>
                    </a:moveTo>
                    <a:cubicBezTo>
                      <a:pt x="1680" y="1436"/>
                      <a:pt x="1888" y="1938"/>
                      <a:pt x="1597" y="2229"/>
                    </a:cubicBezTo>
                    <a:cubicBezTo>
                      <a:pt x="1501" y="2325"/>
                      <a:pt x="1384" y="2367"/>
                      <a:pt x="1270" y="2367"/>
                    </a:cubicBezTo>
                    <a:cubicBezTo>
                      <a:pt x="1031" y="2367"/>
                      <a:pt x="803" y="2181"/>
                      <a:pt x="803" y="1901"/>
                    </a:cubicBezTo>
                    <a:cubicBezTo>
                      <a:pt x="803" y="1643"/>
                      <a:pt x="1011" y="1436"/>
                      <a:pt x="1268" y="1436"/>
                    </a:cubicBezTo>
                    <a:close/>
                    <a:moveTo>
                      <a:pt x="5453" y="3296"/>
                    </a:moveTo>
                    <a:cubicBezTo>
                      <a:pt x="5865" y="3296"/>
                      <a:pt x="6073" y="3798"/>
                      <a:pt x="5782" y="4089"/>
                    </a:cubicBezTo>
                    <a:cubicBezTo>
                      <a:pt x="5686" y="4185"/>
                      <a:pt x="5569" y="4227"/>
                      <a:pt x="5455" y="4227"/>
                    </a:cubicBezTo>
                    <a:cubicBezTo>
                      <a:pt x="5216" y="4227"/>
                      <a:pt x="4988" y="4041"/>
                      <a:pt x="4988" y="3761"/>
                    </a:cubicBezTo>
                    <a:cubicBezTo>
                      <a:pt x="4988" y="3503"/>
                      <a:pt x="5196" y="3296"/>
                      <a:pt x="5453" y="3296"/>
                    </a:cubicBezTo>
                    <a:close/>
                    <a:moveTo>
                      <a:pt x="9663" y="1"/>
                    </a:moveTo>
                    <a:cubicBezTo>
                      <a:pt x="9518" y="1"/>
                      <a:pt x="9372" y="34"/>
                      <a:pt x="9235" y="103"/>
                    </a:cubicBezTo>
                    <a:cubicBezTo>
                      <a:pt x="8804" y="316"/>
                      <a:pt x="8603" y="819"/>
                      <a:pt x="8764" y="1274"/>
                    </a:cubicBezTo>
                    <a:lnTo>
                      <a:pt x="6070" y="3069"/>
                    </a:lnTo>
                    <a:cubicBezTo>
                      <a:pt x="5893" y="2909"/>
                      <a:pt x="5672" y="2830"/>
                      <a:pt x="5452" y="2830"/>
                    </a:cubicBezTo>
                    <a:cubicBezTo>
                      <a:pt x="5180" y="2830"/>
                      <a:pt x="4909" y="2951"/>
                      <a:pt x="4728" y="3184"/>
                    </a:cubicBezTo>
                    <a:lnTo>
                      <a:pt x="2182" y="2053"/>
                    </a:lnTo>
                    <a:cubicBezTo>
                      <a:pt x="2283" y="1435"/>
                      <a:pt x="1789" y="967"/>
                      <a:pt x="1259" y="967"/>
                    </a:cubicBezTo>
                    <a:cubicBezTo>
                      <a:pt x="1054" y="967"/>
                      <a:pt x="844" y="1037"/>
                      <a:pt x="660" y="1194"/>
                    </a:cubicBezTo>
                    <a:cubicBezTo>
                      <a:pt x="1" y="1754"/>
                      <a:pt x="399" y="2831"/>
                      <a:pt x="1264" y="2831"/>
                    </a:cubicBezTo>
                    <a:cubicBezTo>
                      <a:pt x="1265" y="2831"/>
                      <a:pt x="1267" y="2831"/>
                      <a:pt x="1268" y="2831"/>
                    </a:cubicBezTo>
                    <a:cubicBezTo>
                      <a:pt x="1550" y="2831"/>
                      <a:pt x="1817" y="2700"/>
                      <a:pt x="1990" y="2477"/>
                    </a:cubicBezTo>
                    <a:lnTo>
                      <a:pt x="4539" y="3609"/>
                    </a:lnTo>
                    <a:cubicBezTo>
                      <a:pt x="4435" y="4183"/>
                      <a:pt x="4880" y="4704"/>
                      <a:pt x="5449" y="4704"/>
                    </a:cubicBezTo>
                    <a:cubicBezTo>
                      <a:pt x="5476" y="4704"/>
                      <a:pt x="5503" y="4702"/>
                      <a:pt x="5531" y="4700"/>
                    </a:cubicBezTo>
                    <a:cubicBezTo>
                      <a:pt x="6141" y="4647"/>
                      <a:pt x="6535" y="4033"/>
                      <a:pt x="6327" y="3457"/>
                    </a:cubicBezTo>
                    <a:lnTo>
                      <a:pt x="9021" y="1662"/>
                    </a:lnTo>
                    <a:cubicBezTo>
                      <a:pt x="9203" y="1826"/>
                      <a:pt x="9433" y="1909"/>
                      <a:pt x="9663" y="1909"/>
                    </a:cubicBezTo>
                    <a:cubicBezTo>
                      <a:pt x="9884" y="1909"/>
                      <a:pt x="10105" y="1832"/>
                      <a:pt x="10283" y="1677"/>
                    </a:cubicBezTo>
                    <a:cubicBezTo>
                      <a:pt x="10649" y="1364"/>
                      <a:pt x="10723" y="828"/>
                      <a:pt x="10457" y="425"/>
                    </a:cubicBezTo>
                    <a:cubicBezTo>
                      <a:pt x="10273" y="152"/>
                      <a:pt x="9972" y="1"/>
                      <a:pt x="9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468;p48">
              <a:extLst>
                <a:ext uri="{FF2B5EF4-FFF2-40B4-BE49-F238E27FC236}">
                  <a16:creationId xmlns:a16="http://schemas.microsoft.com/office/drawing/2014/main" id="{8D836779-721E-7F74-193B-11BF25932228}"/>
                </a:ext>
              </a:extLst>
            </p:cNvPr>
            <p:cNvSpPr/>
            <p:nvPr/>
          </p:nvSpPr>
          <p:spPr>
            <a:xfrm>
              <a:off x="6066348" y="1827655"/>
              <a:ext cx="358385" cy="351412"/>
            </a:xfrm>
            <a:custGeom>
              <a:avLst/>
              <a:gdLst/>
              <a:ahLst/>
              <a:cxnLst/>
              <a:rect l="l" t="t" r="r" b="b"/>
              <a:pathLst>
                <a:path w="11871" h="11640" extrusionOk="0">
                  <a:moveTo>
                    <a:pt x="1292" y="472"/>
                  </a:moveTo>
                  <a:cubicBezTo>
                    <a:pt x="1463" y="472"/>
                    <a:pt x="1638" y="536"/>
                    <a:pt x="1780" y="678"/>
                  </a:cubicBezTo>
                  <a:cubicBezTo>
                    <a:pt x="2217" y="1118"/>
                    <a:pt x="1907" y="1868"/>
                    <a:pt x="1287" y="1868"/>
                  </a:cubicBezTo>
                  <a:cubicBezTo>
                    <a:pt x="900" y="1868"/>
                    <a:pt x="590" y="1555"/>
                    <a:pt x="590" y="1171"/>
                  </a:cubicBezTo>
                  <a:cubicBezTo>
                    <a:pt x="590" y="751"/>
                    <a:pt x="933" y="472"/>
                    <a:pt x="1292" y="472"/>
                  </a:cubicBezTo>
                  <a:close/>
                  <a:moveTo>
                    <a:pt x="10587" y="473"/>
                  </a:moveTo>
                  <a:cubicBezTo>
                    <a:pt x="11207" y="473"/>
                    <a:pt x="11517" y="1223"/>
                    <a:pt x="11080" y="1664"/>
                  </a:cubicBezTo>
                  <a:cubicBezTo>
                    <a:pt x="10938" y="1806"/>
                    <a:pt x="10763" y="1870"/>
                    <a:pt x="10592" y="1870"/>
                  </a:cubicBezTo>
                  <a:cubicBezTo>
                    <a:pt x="10234" y="1870"/>
                    <a:pt x="9890" y="1590"/>
                    <a:pt x="9890" y="1171"/>
                  </a:cubicBezTo>
                  <a:cubicBezTo>
                    <a:pt x="9890" y="786"/>
                    <a:pt x="10200" y="473"/>
                    <a:pt x="10587" y="473"/>
                  </a:cubicBezTo>
                  <a:close/>
                  <a:moveTo>
                    <a:pt x="4785" y="3031"/>
                  </a:moveTo>
                  <a:cubicBezTo>
                    <a:pt x="5268" y="3031"/>
                    <a:pt x="5729" y="3254"/>
                    <a:pt x="6033" y="3632"/>
                  </a:cubicBezTo>
                  <a:cubicBezTo>
                    <a:pt x="6079" y="3688"/>
                    <a:pt x="6146" y="3719"/>
                    <a:pt x="6215" y="3719"/>
                  </a:cubicBezTo>
                  <a:cubicBezTo>
                    <a:pt x="6252" y="3719"/>
                    <a:pt x="6290" y="3710"/>
                    <a:pt x="6325" y="3691"/>
                  </a:cubicBezTo>
                  <a:cubicBezTo>
                    <a:pt x="6576" y="3555"/>
                    <a:pt x="6840" y="3493"/>
                    <a:pt x="7098" y="3493"/>
                  </a:cubicBezTo>
                  <a:cubicBezTo>
                    <a:pt x="7950" y="3493"/>
                    <a:pt x="8727" y="4176"/>
                    <a:pt x="8727" y="5123"/>
                  </a:cubicBezTo>
                  <a:cubicBezTo>
                    <a:pt x="8727" y="5250"/>
                    <a:pt x="8833" y="5356"/>
                    <a:pt x="8960" y="5356"/>
                  </a:cubicBezTo>
                  <a:cubicBezTo>
                    <a:pt x="9859" y="5356"/>
                    <a:pt x="10587" y="6084"/>
                    <a:pt x="10587" y="6983"/>
                  </a:cubicBezTo>
                  <a:cubicBezTo>
                    <a:pt x="10587" y="7882"/>
                    <a:pt x="9859" y="8611"/>
                    <a:pt x="8960" y="8611"/>
                  </a:cubicBezTo>
                  <a:lnTo>
                    <a:pt x="2915" y="8611"/>
                  </a:lnTo>
                  <a:cubicBezTo>
                    <a:pt x="2016" y="8611"/>
                    <a:pt x="1287" y="7882"/>
                    <a:pt x="1287" y="6983"/>
                  </a:cubicBezTo>
                  <a:cubicBezTo>
                    <a:pt x="1287" y="6084"/>
                    <a:pt x="2019" y="5356"/>
                    <a:pt x="2918" y="5353"/>
                  </a:cubicBezTo>
                  <a:cubicBezTo>
                    <a:pt x="2937" y="5358"/>
                    <a:pt x="2957" y="5360"/>
                    <a:pt x="2976" y="5360"/>
                  </a:cubicBezTo>
                  <a:cubicBezTo>
                    <a:pt x="3121" y="5360"/>
                    <a:pt x="3235" y="5221"/>
                    <a:pt x="3200" y="5071"/>
                  </a:cubicBezTo>
                  <a:cubicBezTo>
                    <a:pt x="3163" y="4937"/>
                    <a:pt x="3147" y="4798"/>
                    <a:pt x="3147" y="4658"/>
                  </a:cubicBezTo>
                  <a:cubicBezTo>
                    <a:pt x="3147" y="3759"/>
                    <a:pt x="3876" y="3031"/>
                    <a:pt x="4775" y="3031"/>
                  </a:cubicBezTo>
                  <a:cubicBezTo>
                    <a:pt x="4778" y="3031"/>
                    <a:pt x="4781" y="3031"/>
                    <a:pt x="4785" y="3031"/>
                  </a:cubicBezTo>
                  <a:close/>
                  <a:moveTo>
                    <a:pt x="1280" y="9772"/>
                  </a:moveTo>
                  <a:cubicBezTo>
                    <a:pt x="1639" y="9772"/>
                    <a:pt x="1985" y="10051"/>
                    <a:pt x="1985" y="10471"/>
                  </a:cubicBezTo>
                  <a:cubicBezTo>
                    <a:pt x="1985" y="10855"/>
                    <a:pt x="1671" y="11168"/>
                    <a:pt x="1287" y="11168"/>
                  </a:cubicBezTo>
                  <a:cubicBezTo>
                    <a:pt x="664" y="11168"/>
                    <a:pt x="354" y="10418"/>
                    <a:pt x="791" y="9978"/>
                  </a:cubicBezTo>
                  <a:cubicBezTo>
                    <a:pt x="933" y="9836"/>
                    <a:pt x="1108" y="9772"/>
                    <a:pt x="1280" y="9772"/>
                  </a:cubicBezTo>
                  <a:close/>
                  <a:moveTo>
                    <a:pt x="10580" y="9772"/>
                  </a:moveTo>
                  <a:cubicBezTo>
                    <a:pt x="10940" y="9772"/>
                    <a:pt x="11285" y="10051"/>
                    <a:pt x="11285" y="10471"/>
                  </a:cubicBezTo>
                  <a:cubicBezTo>
                    <a:pt x="11285" y="10855"/>
                    <a:pt x="10972" y="11168"/>
                    <a:pt x="10587" y="11168"/>
                  </a:cubicBezTo>
                  <a:cubicBezTo>
                    <a:pt x="9964" y="11168"/>
                    <a:pt x="9654" y="10418"/>
                    <a:pt x="10091" y="9978"/>
                  </a:cubicBezTo>
                  <a:cubicBezTo>
                    <a:pt x="10234" y="9836"/>
                    <a:pt x="10408" y="9772"/>
                    <a:pt x="10580" y="9772"/>
                  </a:cubicBezTo>
                  <a:close/>
                  <a:moveTo>
                    <a:pt x="10589" y="1"/>
                  </a:moveTo>
                  <a:cubicBezTo>
                    <a:pt x="10328" y="1"/>
                    <a:pt x="10066" y="88"/>
                    <a:pt x="9850" y="266"/>
                  </a:cubicBezTo>
                  <a:cubicBezTo>
                    <a:pt x="9388" y="644"/>
                    <a:pt x="9285" y="1310"/>
                    <a:pt x="9617" y="1809"/>
                  </a:cubicBezTo>
                  <a:lnTo>
                    <a:pt x="8126" y="3304"/>
                  </a:lnTo>
                  <a:cubicBezTo>
                    <a:pt x="7813" y="3124"/>
                    <a:pt x="7459" y="3031"/>
                    <a:pt x="7100" y="3031"/>
                  </a:cubicBezTo>
                  <a:cubicBezTo>
                    <a:pt x="6815" y="3031"/>
                    <a:pt x="6532" y="3090"/>
                    <a:pt x="6272" y="3201"/>
                  </a:cubicBezTo>
                  <a:cubicBezTo>
                    <a:pt x="5866" y="2780"/>
                    <a:pt x="5322" y="2566"/>
                    <a:pt x="4775" y="2566"/>
                  </a:cubicBezTo>
                  <a:cubicBezTo>
                    <a:pt x="4315" y="2566"/>
                    <a:pt x="3853" y="2717"/>
                    <a:pt x="3470" y="3025"/>
                  </a:cubicBezTo>
                  <a:lnTo>
                    <a:pt x="2254" y="1812"/>
                  </a:lnTo>
                  <a:cubicBezTo>
                    <a:pt x="2583" y="1310"/>
                    <a:pt x="2484" y="644"/>
                    <a:pt x="2019" y="266"/>
                  </a:cubicBezTo>
                  <a:cubicBezTo>
                    <a:pt x="1804" y="90"/>
                    <a:pt x="1544" y="3"/>
                    <a:pt x="1284" y="3"/>
                  </a:cubicBezTo>
                  <a:cubicBezTo>
                    <a:pt x="984" y="3"/>
                    <a:pt x="685" y="119"/>
                    <a:pt x="459" y="346"/>
                  </a:cubicBezTo>
                  <a:cubicBezTo>
                    <a:pt x="35" y="768"/>
                    <a:pt x="1" y="1444"/>
                    <a:pt x="379" y="1905"/>
                  </a:cubicBezTo>
                  <a:cubicBezTo>
                    <a:pt x="609" y="2187"/>
                    <a:pt x="944" y="2334"/>
                    <a:pt x="1283" y="2334"/>
                  </a:cubicBezTo>
                  <a:cubicBezTo>
                    <a:pt x="1505" y="2334"/>
                    <a:pt x="1728" y="2271"/>
                    <a:pt x="1926" y="2141"/>
                  </a:cubicBezTo>
                  <a:lnTo>
                    <a:pt x="3141" y="3353"/>
                  </a:lnTo>
                  <a:cubicBezTo>
                    <a:pt x="2843" y="3722"/>
                    <a:pt x="2679" y="4184"/>
                    <a:pt x="2682" y="4658"/>
                  </a:cubicBezTo>
                  <a:cubicBezTo>
                    <a:pt x="2682" y="4739"/>
                    <a:pt x="2685" y="4823"/>
                    <a:pt x="2695" y="4903"/>
                  </a:cubicBezTo>
                  <a:cubicBezTo>
                    <a:pt x="1687" y="5012"/>
                    <a:pt x="900" y="5827"/>
                    <a:pt x="831" y="6841"/>
                  </a:cubicBezTo>
                  <a:cubicBezTo>
                    <a:pt x="763" y="7851"/>
                    <a:pt x="1430" y="8769"/>
                    <a:pt x="2416" y="9014"/>
                  </a:cubicBezTo>
                  <a:lnTo>
                    <a:pt x="1926" y="9501"/>
                  </a:lnTo>
                  <a:cubicBezTo>
                    <a:pt x="1729" y="9371"/>
                    <a:pt x="1506" y="9309"/>
                    <a:pt x="1284" y="9309"/>
                  </a:cubicBezTo>
                  <a:cubicBezTo>
                    <a:pt x="944" y="9309"/>
                    <a:pt x="608" y="9456"/>
                    <a:pt x="379" y="9736"/>
                  </a:cubicBezTo>
                  <a:cubicBezTo>
                    <a:pt x="1" y="10201"/>
                    <a:pt x="35" y="10877"/>
                    <a:pt x="459" y="11299"/>
                  </a:cubicBezTo>
                  <a:cubicBezTo>
                    <a:pt x="686" y="11525"/>
                    <a:pt x="984" y="11640"/>
                    <a:pt x="1283" y="11640"/>
                  </a:cubicBezTo>
                  <a:cubicBezTo>
                    <a:pt x="1545" y="11640"/>
                    <a:pt x="1806" y="11552"/>
                    <a:pt x="2022" y="11376"/>
                  </a:cubicBezTo>
                  <a:cubicBezTo>
                    <a:pt x="2487" y="10998"/>
                    <a:pt x="2586" y="10328"/>
                    <a:pt x="2254" y="9829"/>
                  </a:cubicBezTo>
                  <a:lnTo>
                    <a:pt x="3008" y="9076"/>
                  </a:lnTo>
                  <a:lnTo>
                    <a:pt x="8861" y="9076"/>
                  </a:lnTo>
                  <a:lnTo>
                    <a:pt x="9617" y="9829"/>
                  </a:lnTo>
                  <a:cubicBezTo>
                    <a:pt x="9322" y="10273"/>
                    <a:pt x="9369" y="10862"/>
                    <a:pt x="9729" y="11255"/>
                  </a:cubicBezTo>
                  <a:cubicBezTo>
                    <a:pt x="9955" y="11501"/>
                    <a:pt x="10270" y="11632"/>
                    <a:pt x="10590" y="11632"/>
                  </a:cubicBezTo>
                  <a:cubicBezTo>
                    <a:pt x="10777" y="11632"/>
                    <a:pt x="10966" y="11587"/>
                    <a:pt x="11139" y="11494"/>
                  </a:cubicBezTo>
                  <a:cubicBezTo>
                    <a:pt x="11607" y="11240"/>
                    <a:pt x="11846" y="10700"/>
                    <a:pt x="11716" y="10183"/>
                  </a:cubicBezTo>
                  <a:cubicBezTo>
                    <a:pt x="11583" y="9670"/>
                    <a:pt x="11121" y="9308"/>
                    <a:pt x="10594" y="9308"/>
                  </a:cubicBezTo>
                  <a:cubicBezTo>
                    <a:pt x="10592" y="9308"/>
                    <a:pt x="10590" y="9308"/>
                    <a:pt x="10587" y="9308"/>
                  </a:cubicBezTo>
                  <a:cubicBezTo>
                    <a:pt x="10358" y="9308"/>
                    <a:pt x="10135" y="9377"/>
                    <a:pt x="9946" y="9504"/>
                  </a:cubicBezTo>
                  <a:lnTo>
                    <a:pt x="9459" y="9014"/>
                  </a:lnTo>
                  <a:cubicBezTo>
                    <a:pt x="10442" y="8769"/>
                    <a:pt x="11108" y="7854"/>
                    <a:pt x="11040" y="6841"/>
                  </a:cubicBezTo>
                  <a:cubicBezTo>
                    <a:pt x="10972" y="5830"/>
                    <a:pt x="10187" y="5012"/>
                    <a:pt x="9180" y="4903"/>
                  </a:cubicBezTo>
                  <a:cubicBezTo>
                    <a:pt x="9124" y="4395"/>
                    <a:pt x="8885" y="3921"/>
                    <a:pt x="8507" y="3576"/>
                  </a:cubicBezTo>
                  <a:lnTo>
                    <a:pt x="9946" y="2138"/>
                  </a:lnTo>
                  <a:cubicBezTo>
                    <a:pt x="10143" y="2269"/>
                    <a:pt x="10367" y="2333"/>
                    <a:pt x="10588" y="2333"/>
                  </a:cubicBezTo>
                  <a:cubicBezTo>
                    <a:pt x="10927" y="2333"/>
                    <a:pt x="11262" y="2185"/>
                    <a:pt x="11493" y="1905"/>
                  </a:cubicBezTo>
                  <a:cubicBezTo>
                    <a:pt x="11871" y="1440"/>
                    <a:pt x="11837" y="768"/>
                    <a:pt x="11412" y="343"/>
                  </a:cubicBezTo>
                  <a:cubicBezTo>
                    <a:pt x="11187" y="116"/>
                    <a:pt x="10889" y="1"/>
                    <a:pt x="10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9;p48">
              <a:extLst>
                <a:ext uri="{FF2B5EF4-FFF2-40B4-BE49-F238E27FC236}">
                  <a16:creationId xmlns:a16="http://schemas.microsoft.com/office/drawing/2014/main" id="{2A9CDCD2-9600-39E5-50C9-71D59D507BAE}"/>
                </a:ext>
              </a:extLst>
            </p:cNvPr>
            <p:cNvSpPr txBox="1">
              <a:spLocks/>
            </p:cNvSpPr>
            <p:nvPr/>
          </p:nvSpPr>
          <p:spPr>
            <a:xfrm>
              <a:off x="244337" y="2418564"/>
              <a:ext cx="15573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SURVEY</a:t>
              </a:r>
            </a:p>
          </p:txBody>
        </p:sp>
        <p:sp>
          <p:nvSpPr>
            <p:cNvPr id="94" name="Google Shape;470;p48">
              <a:extLst>
                <a:ext uri="{FF2B5EF4-FFF2-40B4-BE49-F238E27FC236}">
                  <a16:creationId xmlns:a16="http://schemas.microsoft.com/office/drawing/2014/main" id="{1A45EA31-10A6-ED5C-99C2-B9137DF21C6C}"/>
                </a:ext>
              </a:extLst>
            </p:cNvPr>
            <p:cNvSpPr txBox="1">
              <a:spLocks/>
            </p:cNvSpPr>
            <p:nvPr/>
          </p:nvSpPr>
          <p:spPr>
            <a:xfrm>
              <a:off x="1970741" y="2779186"/>
              <a:ext cx="1557300" cy="583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Personal &amp; Company Assistancies project management consultancy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472;p48">
              <a:extLst>
                <a:ext uri="{FF2B5EF4-FFF2-40B4-BE49-F238E27FC236}">
                  <a16:creationId xmlns:a16="http://schemas.microsoft.com/office/drawing/2014/main" id="{16183C7E-F14E-31D9-AFA6-2376135E3FFA}"/>
                </a:ext>
              </a:extLst>
            </p:cNvPr>
            <p:cNvSpPr txBox="1">
              <a:spLocks/>
            </p:cNvSpPr>
            <p:nvPr/>
          </p:nvSpPr>
          <p:spPr>
            <a:xfrm>
              <a:off x="5466883" y="2779186"/>
              <a:ext cx="1557300" cy="583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Serving Detail Design Engineering for Prepartation Project Running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473;p48">
              <a:extLst>
                <a:ext uri="{FF2B5EF4-FFF2-40B4-BE49-F238E27FC236}">
                  <a16:creationId xmlns:a16="http://schemas.microsoft.com/office/drawing/2014/main" id="{21ADBA33-BAA9-417E-5147-3229076229E8}"/>
                </a:ext>
              </a:extLst>
            </p:cNvPr>
            <p:cNvSpPr/>
            <p:nvPr/>
          </p:nvSpPr>
          <p:spPr>
            <a:xfrm>
              <a:off x="1958162" y="2303887"/>
              <a:ext cx="1582459" cy="403054"/>
            </a:xfrm>
            <a:custGeom>
              <a:avLst/>
              <a:gdLst/>
              <a:ahLst/>
              <a:cxnLst/>
              <a:rect l="l" t="t" r="r" b="b"/>
              <a:pathLst>
                <a:path w="53816" h="13707" extrusionOk="0">
                  <a:moveTo>
                    <a:pt x="763" y="0"/>
                  </a:moveTo>
                  <a:cubicBezTo>
                    <a:pt x="245" y="0"/>
                    <a:pt x="0" y="627"/>
                    <a:pt x="382" y="981"/>
                  </a:cubicBezTo>
                  <a:lnTo>
                    <a:pt x="6186" y="6458"/>
                  </a:lnTo>
                  <a:cubicBezTo>
                    <a:pt x="6404" y="6676"/>
                    <a:pt x="6404" y="7058"/>
                    <a:pt x="6186" y="7276"/>
                  </a:cubicBezTo>
                  <a:lnTo>
                    <a:pt x="382" y="12752"/>
                  </a:lnTo>
                  <a:cubicBezTo>
                    <a:pt x="0" y="13107"/>
                    <a:pt x="245" y="13706"/>
                    <a:pt x="763" y="13706"/>
                  </a:cubicBezTo>
                  <a:lnTo>
                    <a:pt x="46540" y="13706"/>
                  </a:lnTo>
                  <a:cubicBezTo>
                    <a:pt x="46676" y="13706"/>
                    <a:pt x="46812" y="13652"/>
                    <a:pt x="46921" y="13570"/>
                  </a:cubicBezTo>
                  <a:lnTo>
                    <a:pt x="53597" y="7248"/>
                  </a:lnTo>
                  <a:cubicBezTo>
                    <a:pt x="53815" y="7030"/>
                    <a:pt x="53815" y="6676"/>
                    <a:pt x="53597" y="6431"/>
                  </a:cubicBezTo>
                  <a:lnTo>
                    <a:pt x="46921" y="164"/>
                  </a:lnTo>
                  <a:cubicBezTo>
                    <a:pt x="46812" y="55"/>
                    <a:pt x="46676" y="0"/>
                    <a:pt x="4654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74;p48">
              <a:extLst>
                <a:ext uri="{FF2B5EF4-FFF2-40B4-BE49-F238E27FC236}">
                  <a16:creationId xmlns:a16="http://schemas.microsoft.com/office/drawing/2014/main" id="{725C961C-5781-6417-155B-B7D486B93C48}"/>
                </a:ext>
              </a:extLst>
            </p:cNvPr>
            <p:cNvSpPr txBox="1">
              <a:spLocks/>
            </p:cNvSpPr>
            <p:nvPr/>
          </p:nvSpPr>
          <p:spPr>
            <a:xfrm>
              <a:off x="2011102" y="2418564"/>
              <a:ext cx="15573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ID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CONSULTANCY</a:t>
              </a:r>
            </a:p>
          </p:txBody>
        </p:sp>
        <p:sp>
          <p:nvSpPr>
            <p:cNvPr id="98" name="Google Shape;475;p48">
              <a:extLst>
                <a:ext uri="{FF2B5EF4-FFF2-40B4-BE49-F238E27FC236}">
                  <a16:creationId xmlns:a16="http://schemas.microsoft.com/office/drawing/2014/main" id="{60E617C4-1D7D-075C-D326-540E560AC47A}"/>
                </a:ext>
              </a:extLst>
            </p:cNvPr>
            <p:cNvSpPr/>
            <p:nvPr/>
          </p:nvSpPr>
          <p:spPr>
            <a:xfrm>
              <a:off x="3700099" y="2303887"/>
              <a:ext cx="1582459" cy="403054"/>
            </a:xfrm>
            <a:custGeom>
              <a:avLst/>
              <a:gdLst/>
              <a:ahLst/>
              <a:cxnLst/>
              <a:rect l="l" t="t" r="r" b="b"/>
              <a:pathLst>
                <a:path w="53816" h="13707" extrusionOk="0">
                  <a:moveTo>
                    <a:pt x="763" y="0"/>
                  </a:moveTo>
                  <a:cubicBezTo>
                    <a:pt x="245" y="0"/>
                    <a:pt x="0" y="627"/>
                    <a:pt x="382" y="981"/>
                  </a:cubicBezTo>
                  <a:lnTo>
                    <a:pt x="6186" y="6458"/>
                  </a:lnTo>
                  <a:cubicBezTo>
                    <a:pt x="6404" y="6676"/>
                    <a:pt x="6404" y="7058"/>
                    <a:pt x="6186" y="7276"/>
                  </a:cubicBezTo>
                  <a:lnTo>
                    <a:pt x="382" y="12752"/>
                  </a:lnTo>
                  <a:cubicBezTo>
                    <a:pt x="0" y="13107"/>
                    <a:pt x="245" y="13706"/>
                    <a:pt x="763" y="13706"/>
                  </a:cubicBezTo>
                  <a:lnTo>
                    <a:pt x="46540" y="13706"/>
                  </a:lnTo>
                  <a:cubicBezTo>
                    <a:pt x="46676" y="13706"/>
                    <a:pt x="46812" y="13652"/>
                    <a:pt x="46921" y="13570"/>
                  </a:cubicBezTo>
                  <a:lnTo>
                    <a:pt x="53597" y="7248"/>
                  </a:lnTo>
                  <a:cubicBezTo>
                    <a:pt x="53815" y="7030"/>
                    <a:pt x="53815" y="6676"/>
                    <a:pt x="53597" y="6431"/>
                  </a:cubicBezTo>
                  <a:lnTo>
                    <a:pt x="46921" y="164"/>
                  </a:lnTo>
                  <a:cubicBezTo>
                    <a:pt x="46812" y="55"/>
                    <a:pt x="46676" y="0"/>
                    <a:pt x="4654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76;p48">
              <a:extLst>
                <a:ext uri="{FF2B5EF4-FFF2-40B4-BE49-F238E27FC236}">
                  <a16:creationId xmlns:a16="http://schemas.microsoft.com/office/drawing/2014/main" id="{F8C9EED2-C194-03F5-D189-474DD2F822CD}"/>
                </a:ext>
              </a:extLst>
            </p:cNvPr>
            <p:cNvSpPr txBox="1">
              <a:spLocks/>
            </p:cNvSpPr>
            <p:nvPr/>
          </p:nvSpPr>
          <p:spPr>
            <a:xfrm>
              <a:off x="3719582" y="2418564"/>
              <a:ext cx="15573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FRONT END</a:t>
              </a:r>
            </a:p>
          </p:txBody>
        </p:sp>
        <p:sp>
          <p:nvSpPr>
            <p:cNvPr id="100" name="Google Shape;477;p48">
              <a:extLst>
                <a:ext uri="{FF2B5EF4-FFF2-40B4-BE49-F238E27FC236}">
                  <a16:creationId xmlns:a16="http://schemas.microsoft.com/office/drawing/2014/main" id="{E81C41F3-AE9F-A469-C104-A54BE29A484E}"/>
                </a:ext>
              </a:extLst>
            </p:cNvPr>
            <p:cNvSpPr/>
            <p:nvPr/>
          </p:nvSpPr>
          <p:spPr>
            <a:xfrm>
              <a:off x="5454311" y="2303887"/>
              <a:ext cx="1582459" cy="403054"/>
            </a:xfrm>
            <a:custGeom>
              <a:avLst/>
              <a:gdLst/>
              <a:ahLst/>
              <a:cxnLst/>
              <a:rect l="l" t="t" r="r" b="b"/>
              <a:pathLst>
                <a:path w="53816" h="13707" extrusionOk="0">
                  <a:moveTo>
                    <a:pt x="763" y="0"/>
                  </a:moveTo>
                  <a:cubicBezTo>
                    <a:pt x="245" y="0"/>
                    <a:pt x="0" y="627"/>
                    <a:pt x="382" y="981"/>
                  </a:cubicBezTo>
                  <a:lnTo>
                    <a:pt x="6186" y="6458"/>
                  </a:lnTo>
                  <a:cubicBezTo>
                    <a:pt x="6404" y="6676"/>
                    <a:pt x="6404" y="7058"/>
                    <a:pt x="6186" y="7276"/>
                  </a:cubicBezTo>
                  <a:lnTo>
                    <a:pt x="382" y="12752"/>
                  </a:lnTo>
                  <a:cubicBezTo>
                    <a:pt x="0" y="13107"/>
                    <a:pt x="245" y="13706"/>
                    <a:pt x="763" y="13706"/>
                  </a:cubicBezTo>
                  <a:lnTo>
                    <a:pt x="46540" y="13706"/>
                  </a:lnTo>
                  <a:cubicBezTo>
                    <a:pt x="46676" y="13706"/>
                    <a:pt x="46812" y="13652"/>
                    <a:pt x="46921" y="13570"/>
                  </a:cubicBezTo>
                  <a:lnTo>
                    <a:pt x="53597" y="7248"/>
                  </a:lnTo>
                  <a:cubicBezTo>
                    <a:pt x="53815" y="7030"/>
                    <a:pt x="53815" y="6676"/>
                    <a:pt x="53597" y="6431"/>
                  </a:cubicBezTo>
                  <a:lnTo>
                    <a:pt x="46921" y="164"/>
                  </a:lnTo>
                  <a:cubicBezTo>
                    <a:pt x="46812" y="55"/>
                    <a:pt x="46676" y="0"/>
                    <a:pt x="4654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78;p48">
              <a:extLst>
                <a:ext uri="{FF2B5EF4-FFF2-40B4-BE49-F238E27FC236}">
                  <a16:creationId xmlns:a16="http://schemas.microsoft.com/office/drawing/2014/main" id="{B0821A11-AE56-3A3D-1C3F-36B2CDA8B468}"/>
                </a:ext>
              </a:extLst>
            </p:cNvPr>
            <p:cNvSpPr txBox="1">
              <a:spLocks/>
            </p:cNvSpPr>
            <p:nvPr/>
          </p:nvSpPr>
          <p:spPr>
            <a:xfrm>
              <a:off x="5473791" y="2418564"/>
              <a:ext cx="15573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DETAIL ENG</a:t>
              </a:r>
            </a:p>
          </p:txBody>
        </p:sp>
        <p:sp>
          <p:nvSpPr>
            <p:cNvPr id="102" name="Google Shape;470;p48">
              <a:extLst>
                <a:ext uri="{FF2B5EF4-FFF2-40B4-BE49-F238E27FC236}">
                  <a16:creationId xmlns:a16="http://schemas.microsoft.com/office/drawing/2014/main" id="{4A8A9356-BE77-B5B7-9F41-D4A1508BE696}"/>
                </a:ext>
              </a:extLst>
            </p:cNvPr>
            <p:cNvSpPr txBox="1">
              <a:spLocks/>
            </p:cNvSpPr>
            <p:nvPr/>
          </p:nvSpPr>
          <p:spPr>
            <a:xfrm>
              <a:off x="3700099" y="2779186"/>
              <a:ext cx="1557300" cy="583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We create project planning &amp; Designing including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Feasability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Studies</a:t>
              </a:r>
            </a:p>
          </p:txBody>
        </p:sp>
        <p:sp>
          <p:nvSpPr>
            <p:cNvPr id="103" name="Google Shape;472;p48">
              <a:extLst>
                <a:ext uri="{FF2B5EF4-FFF2-40B4-BE49-F238E27FC236}">
                  <a16:creationId xmlns:a16="http://schemas.microsoft.com/office/drawing/2014/main" id="{6EC84648-6F2B-7C67-DE2C-48972F1AF042}"/>
                </a:ext>
              </a:extLst>
            </p:cNvPr>
            <p:cNvSpPr txBox="1">
              <a:spLocks/>
            </p:cNvSpPr>
            <p:nvPr/>
          </p:nvSpPr>
          <p:spPr>
            <a:xfrm>
              <a:off x="7258826" y="2767402"/>
              <a:ext cx="1557300" cy="661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Availbility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Construction Project for infrastructure, Line Pipe, Building &amp; Project Management Services</a:t>
              </a:r>
            </a:p>
          </p:txBody>
        </p:sp>
        <p:sp>
          <p:nvSpPr>
            <p:cNvPr id="104" name="Google Shape;477;p48">
              <a:extLst>
                <a:ext uri="{FF2B5EF4-FFF2-40B4-BE49-F238E27FC236}">
                  <a16:creationId xmlns:a16="http://schemas.microsoft.com/office/drawing/2014/main" id="{8E0BC91D-9A1A-B579-038A-E22CF63A08B1}"/>
                </a:ext>
              </a:extLst>
            </p:cNvPr>
            <p:cNvSpPr/>
            <p:nvPr/>
          </p:nvSpPr>
          <p:spPr>
            <a:xfrm>
              <a:off x="7246254" y="2303887"/>
              <a:ext cx="1582459" cy="403054"/>
            </a:xfrm>
            <a:custGeom>
              <a:avLst/>
              <a:gdLst/>
              <a:ahLst/>
              <a:cxnLst/>
              <a:rect l="l" t="t" r="r" b="b"/>
              <a:pathLst>
                <a:path w="53816" h="13707" extrusionOk="0">
                  <a:moveTo>
                    <a:pt x="763" y="0"/>
                  </a:moveTo>
                  <a:cubicBezTo>
                    <a:pt x="245" y="0"/>
                    <a:pt x="0" y="627"/>
                    <a:pt x="382" y="981"/>
                  </a:cubicBezTo>
                  <a:lnTo>
                    <a:pt x="6186" y="6458"/>
                  </a:lnTo>
                  <a:cubicBezTo>
                    <a:pt x="6404" y="6676"/>
                    <a:pt x="6404" y="7058"/>
                    <a:pt x="6186" y="7276"/>
                  </a:cubicBezTo>
                  <a:lnTo>
                    <a:pt x="382" y="12752"/>
                  </a:lnTo>
                  <a:cubicBezTo>
                    <a:pt x="0" y="13107"/>
                    <a:pt x="245" y="13706"/>
                    <a:pt x="763" y="13706"/>
                  </a:cubicBezTo>
                  <a:lnTo>
                    <a:pt x="46540" y="13706"/>
                  </a:lnTo>
                  <a:cubicBezTo>
                    <a:pt x="46676" y="13706"/>
                    <a:pt x="46812" y="13652"/>
                    <a:pt x="46921" y="13570"/>
                  </a:cubicBezTo>
                  <a:lnTo>
                    <a:pt x="53597" y="7248"/>
                  </a:lnTo>
                  <a:cubicBezTo>
                    <a:pt x="53815" y="7030"/>
                    <a:pt x="53815" y="6676"/>
                    <a:pt x="53597" y="6431"/>
                  </a:cubicBezTo>
                  <a:lnTo>
                    <a:pt x="46921" y="164"/>
                  </a:lnTo>
                  <a:cubicBezTo>
                    <a:pt x="46812" y="55"/>
                    <a:pt x="46676" y="0"/>
                    <a:pt x="46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78;p48">
              <a:extLst>
                <a:ext uri="{FF2B5EF4-FFF2-40B4-BE49-F238E27FC236}">
                  <a16:creationId xmlns:a16="http://schemas.microsoft.com/office/drawing/2014/main" id="{81FEBE5F-8637-6791-51EB-E6651EFD8898}"/>
                </a:ext>
              </a:extLst>
            </p:cNvPr>
            <p:cNvSpPr txBox="1">
              <a:spLocks/>
            </p:cNvSpPr>
            <p:nvPr/>
          </p:nvSpPr>
          <p:spPr>
            <a:xfrm>
              <a:off x="7265733" y="2418564"/>
              <a:ext cx="15573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  <a:defRPr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  <a:tabLst/>
                <a:defRPr/>
              </a:pPr>
              <a:r>
                <a:rPr kumimoji="0" lang="id-ID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ENGINEERING</a:t>
              </a:r>
              <a:endParaRPr kumimoji="0" lang="en-ID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6" name="Google Shape;6213;p74">
              <a:extLst>
                <a:ext uri="{FF2B5EF4-FFF2-40B4-BE49-F238E27FC236}">
                  <a16:creationId xmlns:a16="http://schemas.microsoft.com/office/drawing/2014/main" id="{2AFC6FDE-C930-9719-A137-1894909E1F06}"/>
                </a:ext>
              </a:extLst>
            </p:cNvPr>
            <p:cNvGrpSpPr/>
            <p:nvPr/>
          </p:nvGrpSpPr>
          <p:grpSpPr>
            <a:xfrm>
              <a:off x="7840621" y="1822744"/>
              <a:ext cx="382765" cy="367810"/>
              <a:chOff x="-62890750" y="3747425"/>
              <a:chExt cx="330825" cy="317900"/>
            </a:xfrm>
            <a:solidFill>
              <a:srgbClr val="FFFFFF"/>
            </a:solidFill>
          </p:grpSpPr>
          <p:sp>
            <p:nvSpPr>
              <p:cNvPr id="107" name="Google Shape;6214;p74">
                <a:extLst>
                  <a:ext uri="{FF2B5EF4-FFF2-40B4-BE49-F238E27FC236}">
                    <a16:creationId xmlns:a16="http://schemas.microsoft.com/office/drawing/2014/main" id="{6BC226F4-78CD-5131-AE3B-48DD2C410B31}"/>
                  </a:ext>
                </a:extLst>
              </p:cNvPr>
              <p:cNvSpPr/>
              <p:nvPr/>
            </p:nvSpPr>
            <p:spPr>
              <a:xfrm>
                <a:off x="-62890750" y="3747425"/>
                <a:ext cx="313500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33" extrusionOk="0">
                    <a:moveTo>
                      <a:pt x="6591" y="0"/>
                    </a:moveTo>
                    <a:cubicBezTo>
                      <a:pt x="4966" y="0"/>
                      <a:pt x="3342" y="616"/>
                      <a:pt x="2112" y="1846"/>
                    </a:cubicBezTo>
                    <a:cubicBezTo>
                      <a:pt x="663" y="3296"/>
                      <a:pt x="1" y="5438"/>
                      <a:pt x="379" y="7454"/>
                    </a:cubicBezTo>
                    <a:cubicBezTo>
                      <a:pt x="442" y="7675"/>
                      <a:pt x="568" y="7832"/>
                      <a:pt x="789" y="7832"/>
                    </a:cubicBezTo>
                    <a:lnTo>
                      <a:pt x="852" y="7832"/>
                    </a:lnTo>
                    <a:cubicBezTo>
                      <a:pt x="1104" y="7801"/>
                      <a:pt x="1198" y="7549"/>
                      <a:pt x="1167" y="7360"/>
                    </a:cubicBezTo>
                    <a:cubicBezTo>
                      <a:pt x="852" y="5596"/>
                      <a:pt x="1419" y="3737"/>
                      <a:pt x="2710" y="2477"/>
                    </a:cubicBezTo>
                    <a:cubicBezTo>
                      <a:pt x="3719" y="1437"/>
                      <a:pt x="5136" y="870"/>
                      <a:pt x="6617" y="870"/>
                    </a:cubicBezTo>
                    <a:cubicBezTo>
                      <a:pt x="7940" y="870"/>
                      <a:pt x="9200" y="1342"/>
                      <a:pt x="10177" y="2193"/>
                    </a:cubicBezTo>
                    <a:lnTo>
                      <a:pt x="9610" y="2792"/>
                    </a:lnTo>
                    <a:cubicBezTo>
                      <a:pt x="9484" y="2918"/>
                      <a:pt x="9452" y="3075"/>
                      <a:pt x="9484" y="3170"/>
                    </a:cubicBezTo>
                    <a:cubicBezTo>
                      <a:pt x="9515" y="3327"/>
                      <a:pt x="9641" y="3422"/>
                      <a:pt x="9799" y="3453"/>
                    </a:cubicBezTo>
                    <a:lnTo>
                      <a:pt x="12036" y="3926"/>
                    </a:lnTo>
                    <a:lnTo>
                      <a:pt x="12130" y="3926"/>
                    </a:lnTo>
                    <a:cubicBezTo>
                      <a:pt x="12225" y="3926"/>
                      <a:pt x="12319" y="3894"/>
                      <a:pt x="12382" y="3800"/>
                    </a:cubicBezTo>
                    <a:cubicBezTo>
                      <a:pt x="12508" y="3674"/>
                      <a:pt x="12540" y="3579"/>
                      <a:pt x="12508" y="3422"/>
                    </a:cubicBezTo>
                    <a:lnTo>
                      <a:pt x="12036" y="1153"/>
                    </a:lnTo>
                    <a:cubicBezTo>
                      <a:pt x="12004" y="1027"/>
                      <a:pt x="11878" y="901"/>
                      <a:pt x="11752" y="838"/>
                    </a:cubicBezTo>
                    <a:cubicBezTo>
                      <a:pt x="11715" y="831"/>
                      <a:pt x="11678" y="827"/>
                      <a:pt x="11642" y="827"/>
                    </a:cubicBezTo>
                    <a:cubicBezTo>
                      <a:pt x="11526" y="827"/>
                      <a:pt x="11422" y="868"/>
                      <a:pt x="11374" y="964"/>
                    </a:cubicBezTo>
                    <a:lnTo>
                      <a:pt x="10776" y="1563"/>
                    </a:lnTo>
                    <a:cubicBezTo>
                      <a:pt x="9583" y="521"/>
                      <a:pt x="8087" y="0"/>
                      <a:pt x="65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6215;p74">
                <a:extLst>
                  <a:ext uri="{FF2B5EF4-FFF2-40B4-BE49-F238E27FC236}">
                    <a16:creationId xmlns:a16="http://schemas.microsoft.com/office/drawing/2014/main" id="{33371347-5630-31E9-BB3A-17CB84B6A778}"/>
                  </a:ext>
                </a:extLst>
              </p:cNvPr>
              <p:cNvSpPr/>
              <p:nvPr/>
            </p:nvSpPr>
            <p:spPr>
              <a:xfrm>
                <a:off x="-62874975" y="3869075"/>
                <a:ext cx="3150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0" extrusionOk="0">
                    <a:moveTo>
                      <a:pt x="11779" y="0"/>
                    </a:moveTo>
                    <a:cubicBezTo>
                      <a:pt x="11759" y="0"/>
                      <a:pt x="11739" y="2"/>
                      <a:pt x="11720" y="5"/>
                    </a:cubicBezTo>
                    <a:cubicBezTo>
                      <a:pt x="11499" y="36"/>
                      <a:pt x="11373" y="288"/>
                      <a:pt x="11405" y="477"/>
                    </a:cubicBezTo>
                    <a:cubicBezTo>
                      <a:pt x="11720" y="2242"/>
                      <a:pt x="11184" y="4101"/>
                      <a:pt x="9861" y="5361"/>
                    </a:cubicBezTo>
                    <a:cubicBezTo>
                      <a:pt x="8853" y="6400"/>
                      <a:pt x="7435" y="6967"/>
                      <a:pt x="5986" y="6967"/>
                    </a:cubicBezTo>
                    <a:cubicBezTo>
                      <a:pt x="4631" y="6967"/>
                      <a:pt x="3371" y="6495"/>
                      <a:pt x="2394" y="5644"/>
                    </a:cubicBezTo>
                    <a:lnTo>
                      <a:pt x="2993" y="5046"/>
                    </a:lnTo>
                    <a:cubicBezTo>
                      <a:pt x="3088" y="4920"/>
                      <a:pt x="3151" y="4762"/>
                      <a:pt x="3088" y="4668"/>
                    </a:cubicBezTo>
                    <a:cubicBezTo>
                      <a:pt x="3056" y="4510"/>
                      <a:pt x="2962" y="4416"/>
                      <a:pt x="2772" y="4384"/>
                    </a:cubicBezTo>
                    <a:lnTo>
                      <a:pt x="536" y="3912"/>
                    </a:lnTo>
                    <a:cubicBezTo>
                      <a:pt x="498" y="3904"/>
                      <a:pt x="465" y="3900"/>
                      <a:pt x="433" y="3900"/>
                    </a:cubicBezTo>
                    <a:cubicBezTo>
                      <a:pt x="332" y="3900"/>
                      <a:pt x="254" y="3941"/>
                      <a:pt x="158" y="4038"/>
                    </a:cubicBezTo>
                    <a:cubicBezTo>
                      <a:pt x="32" y="4132"/>
                      <a:pt x="0" y="4258"/>
                      <a:pt x="32" y="4416"/>
                    </a:cubicBezTo>
                    <a:lnTo>
                      <a:pt x="504" y="6652"/>
                    </a:lnTo>
                    <a:cubicBezTo>
                      <a:pt x="536" y="6810"/>
                      <a:pt x="662" y="6936"/>
                      <a:pt x="788" y="6967"/>
                    </a:cubicBezTo>
                    <a:lnTo>
                      <a:pt x="882" y="6967"/>
                    </a:lnTo>
                    <a:cubicBezTo>
                      <a:pt x="1008" y="6967"/>
                      <a:pt x="1103" y="6936"/>
                      <a:pt x="1166" y="6873"/>
                    </a:cubicBezTo>
                    <a:lnTo>
                      <a:pt x="1764" y="6274"/>
                    </a:lnTo>
                    <a:cubicBezTo>
                      <a:pt x="2930" y="7346"/>
                      <a:pt x="4442" y="7850"/>
                      <a:pt x="5923" y="7850"/>
                    </a:cubicBezTo>
                    <a:cubicBezTo>
                      <a:pt x="7561" y="7850"/>
                      <a:pt x="9168" y="7220"/>
                      <a:pt x="10428" y="5991"/>
                    </a:cubicBezTo>
                    <a:cubicBezTo>
                      <a:pt x="11909" y="4510"/>
                      <a:pt x="12602" y="2368"/>
                      <a:pt x="12192" y="320"/>
                    </a:cubicBezTo>
                    <a:cubicBezTo>
                      <a:pt x="12164" y="122"/>
                      <a:pt x="11958" y="0"/>
                      <a:pt x="117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6216;p74">
                <a:extLst>
                  <a:ext uri="{FF2B5EF4-FFF2-40B4-BE49-F238E27FC236}">
                    <a16:creationId xmlns:a16="http://schemas.microsoft.com/office/drawing/2014/main" id="{708D2F0A-1374-11A9-956E-01D8D4F88E46}"/>
                  </a:ext>
                </a:extLst>
              </p:cNvPr>
              <p:cNvSpPr/>
              <p:nvPr/>
            </p:nvSpPr>
            <p:spPr>
              <a:xfrm>
                <a:off x="-62751325" y="3834525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630" y="1"/>
                    </a:moveTo>
                    <a:cubicBezTo>
                      <a:pt x="410" y="221"/>
                      <a:pt x="158" y="599"/>
                      <a:pt x="0" y="1072"/>
                    </a:cubicBezTo>
                    <a:lnTo>
                      <a:pt x="630" y="1072"/>
                    </a:lnTo>
                    <a:lnTo>
                      <a:pt x="6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6217;p74">
                <a:extLst>
                  <a:ext uri="{FF2B5EF4-FFF2-40B4-BE49-F238E27FC236}">
                    <a16:creationId xmlns:a16="http://schemas.microsoft.com/office/drawing/2014/main" id="{D068BD89-C772-2C7C-2256-E550C30D9B88}"/>
                  </a:ext>
                </a:extLst>
              </p:cNvPr>
              <p:cNvSpPr/>
              <p:nvPr/>
            </p:nvSpPr>
            <p:spPr>
              <a:xfrm>
                <a:off x="-62715100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1" y="1"/>
                    </a:moveTo>
                    <a:lnTo>
                      <a:pt x="1" y="1041"/>
                    </a:lnTo>
                    <a:cubicBezTo>
                      <a:pt x="253" y="852"/>
                      <a:pt x="473" y="473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6218;p74">
                <a:extLst>
                  <a:ext uri="{FF2B5EF4-FFF2-40B4-BE49-F238E27FC236}">
                    <a16:creationId xmlns:a16="http://schemas.microsoft.com/office/drawing/2014/main" id="{7BAEA482-772D-EF1D-42E8-FC39CF0D5411}"/>
                  </a:ext>
                </a:extLst>
              </p:cNvPr>
              <p:cNvSpPr/>
              <p:nvPr/>
            </p:nvSpPr>
            <p:spPr>
              <a:xfrm>
                <a:off x="-62751325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158" y="473"/>
                      <a:pt x="410" y="852"/>
                      <a:pt x="630" y="1041"/>
                    </a:cubicBezTo>
                    <a:lnTo>
                      <a:pt x="6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6219;p74">
                <a:extLst>
                  <a:ext uri="{FF2B5EF4-FFF2-40B4-BE49-F238E27FC236}">
                    <a16:creationId xmlns:a16="http://schemas.microsoft.com/office/drawing/2014/main" id="{BF21884C-CA40-5521-390C-E09BBB62D8F0}"/>
                  </a:ext>
                </a:extLst>
              </p:cNvPr>
              <p:cNvSpPr/>
              <p:nvPr/>
            </p:nvSpPr>
            <p:spPr>
              <a:xfrm>
                <a:off x="-62822225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127" y="0"/>
                    </a:moveTo>
                    <a:cubicBezTo>
                      <a:pt x="32" y="316"/>
                      <a:pt x="1" y="631"/>
                      <a:pt x="1" y="977"/>
                    </a:cubicBezTo>
                    <a:cubicBezTo>
                      <a:pt x="1" y="1324"/>
                      <a:pt x="32" y="1670"/>
                      <a:pt x="127" y="1922"/>
                    </a:cubicBezTo>
                    <a:lnTo>
                      <a:pt x="1765" y="1922"/>
                    </a:lnTo>
                    <a:cubicBezTo>
                      <a:pt x="1734" y="1607"/>
                      <a:pt x="1702" y="1292"/>
                      <a:pt x="1702" y="977"/>
                    </a:cubicBezTo>
                    <a:cubicBezTo>
                      <a:pt x="1702" y="662"/>
                      <a:pt x="1734" y="316"/>
                      <a:pt x="17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6220;p74">
                <a:extLst>
                  <a:ext uri="{FF2B5EF4-FFF2-40B4-BE49-F238E27FC236}">
                    <a16:creationId xmlns:a16="http://schemas.microsoft.com/office/drawing/2014/main" id="{BAC5F79A-D321-3EE6-305F-77E4762CA080}"/>
                  </a:ext>
                </a:extLst>
              </p:cNvPr>
              <p:cNvSpPr/>
              <p:nvPr/>
            </p:nvSpPr>
            <p:spPr>
              <a:xfrm>
                <a:off x="-62715100" y="3833750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1" y="0"/>
                    </a:moveTo>
                    <a:lnTo>
                      <a:pt x="1" y="1071"/>
                    </a:lnTo>
                    <a:lnTo>
                      <a:pt x="631" y="1071"/>
                    </a:lnTo>
                    <a:cubicBezTo>
                      <a:pt x="505" y="599"/>
                      <a:pt x="253" y="18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6221;p74">
                <a:extLst>
                  <a:ext uri="{FF2B5EF4-FFF2-40B4-BE49-F238E27FC236}">
                    <a16:creationId xmlns:a16="http://schemas.microsoft.com/office/drawing/2014/main" id="{900B7345-D7A1-9942-DB74-1D39658F5E0C}"/>
                  </a:ext>
                </a:extLst>
              </p:cNvPr>
              <p:cNvSpPr/>
              <p:nvPr/>
            </p:nvSpPr>
            <p:spPr>
              <a:xfrm>
                <a:off x="-62758425" y="3881000"/>
                <a:ext cx="228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923" extrusionOk="0">
                    <a:moveTo>
                      <a:pt x="95" y="0"/>
                    </a:moveTo>
                    <a:cubicBezTo>
                      <a:pt x="64" y="316"/>
                      <a:pt x="1" y="631"/>
                      <a:pt x="1" y="977"/>
                    </a:cubicBezTo>
                    <a:cubicBezTo>
                      <a:pt x="1" y="1324"/>
                      <a:pt x="64" y="1670"/>
                      <a:pt x="95" y="1922"/>
                    </a:cubicBezTo>
                    <a:lnTo>
                      <a:pt x="914" y="1922"/>
                    </a:lnTo>
                    <a:lnTo>
                      <a:pt x="9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6222;p74">
                <a:extLst>
                  <a:ext uri="{FF2B5EF4-FFF2-40B4-BE49-F238E27FC236}">
                    <a16:creationId xmlns:a16="http://schemas.microsoft.com/office/drawing/2014/main" id="{D1650056-722D-1B55-FD6A-BB95E82A88D8}"/>
                  </a:ext>
                </a:extLst>
              </p:cNvPr>
              <p:cNvSpPr/>
              <p:nvPr/>
            </p:nvSpPr>
            <p:spPr>
              <a:xfrm>
                <a:off x="-62715100" y="3809325"/>
                <a:ext cx="74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049" extrusionOk="0">
                    <a:moveTo>
                      <a:pt x="1" y="1"/>
                    </a:moveTo>
                    <a:lnTo>
                      <a:pt x="1" y="32"/>
                    </a:lnTo>
                    <a:cubicBezTo>
                      <a:pt x="631" y="253"/>
                      <a:pt x="1198" y="1009"/>
                      <a:pt x="1481" y="2048"/>
                    </a:cubicBezTo>
                    <a:lnTo>
                      <a:pt x="2994" y="2048"/>
                    </a:lnTo>
                    <a:cubicBezTo>
                      <a:pt x="2426" y="946"/>
                      <a:pt x="1324" y="158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6223;p74">
                <a:extLst>
                  <a:ext uri="{FF2B5EF4-FFF2-40B4-BE49-F238E27FC236}">
                    <a16:creationId xmlns:a16="http://schemas.microsoft.com/office/drawing/2014/main" id="{C9039A9F-2EA9-D56E-8EE5-FD907C251948}"/>
                  </a:ext>
                </a:extLst>
              </p:cNvPr>
              <p:cNvSpPr/>
              <p:nvPr/>
            </p:nvSpPr>
            <p:spPr>
              <a:xfrm>
                <a:off x="-62715875" y="3950300"/>
                <a:ext cx="756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9" extrusionOk="0">
                    <a:moveTo>
                      <a:pt x="1512" y="1"/>
                    </a:moveTo>
                    <a:cubicBezTo>
                      <a:pt x="1229" y="1009"/>
                      <a:pt x="662" y="1765"/>
                      <a:pt x="0" y="1986"/>
                    </a:cubicBezTo>
                    <a:lnTo>
                      <a:pt x="0" y="2049"/>
                    </a:lnTo>
                    <a:lnTo>
                      <a:pt x="32" y="2049"/>
                    </a:lnTo>
                    <a:cubicBezTo>
                      <a:pt x="1355" y="1891"/>
                      <a:pt x="2457" y="1104"/>
                      <a:pt x="3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6224;p74">
                <a:extLst>
                  <a:ext uri="{FF2B5EF4-FFF2-40B4-BE49-F238E27FC236}">
                    <a16:creationId xmlns:a16="http://schemas.microsoft.com/office/drawing/2014/main" id="{F3E652C2-7E23-A9F3-E26D-85A51387852D}"/>
                  </a:ext>
                </a:extLst>
              </p:cNvPr>
              <p:cNvSpPr/>
              <p:nvPr/>
            </p:nvSpPr>
            <p:spPr>
              <a:xfrm>
                <a:off x="-62811200" y="3949525"/>
                <a:ext cx="75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080" extrusionOk="0">
                    <a:moveTo>
                      <a:pt x="1" y="0"/>
                    </a:moveTo>
                    <a:cubicBezTo>
                      <a:pt x="600" y="1166"/>
                      <a:pt x="1702" y="1954"/>
                      <a:pt x="3025" y="2080"/>
                    </a:cubicBezTo>
                    <a:lnTo>
                      <a:pt x="3025" y="2017"/>
                    </a:lnTo>
                    <a:cubicBezTo>
                      <a:pt x="2364" y="1796"/>
                      <a:pt x="1860" y="1040"/>
                      <a:pt x="15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6225;p74">
                <a:extLst>
                  <a:ext uri="{FF2B5EF4-FFF2-40B4-BE49-F238E27FC236}">
                    <a16:creationId xmlns:a16="http://schemas.microsoft.com/office/drawing/2014/main" id="{E0623E47-FF04-81E4-0745-5FCDE1B0A5C8}"/>
                  </a:ext>
                </a:extLst>
              </p:cNvPr>
              <p:cNvSpPr/>
              <p:nvPr/>
            </p:nvSpPr>
            <p:spPr>
              <a:xfrm>
                <a:off x="-62673350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0" y="0"/>
                    </a:moveTo>
                    <a:cubicBezTo>
                      <a:pt x="32" y="316"/>
                      <a:pt x="63" y="631"/>
                      <a:pt x="63" y="977"/>
                    </a:cubicBezTo>
                    <a:cubicBezTo>
                      <a:pt x="63" y="1324"/>
                      <a:pt x="32" y="1670"/>
                      <a:pt x="0" y="1922"/>
                    </a:cubicBezTo>
                    <a:lnTo>
                      <a:pt x="1639" y="1922"/>
                    </a:lnTo>
                    <a:cubicBezTo>
                      <a:pt x="1733" y="1670"/>
                      <a:pt x="1765" y="1292"/>
                      <a:pt x="1765" y="977"/>
                    </a:cubicBezTo>
                    <a:cubicBezTo>
                      <a:pt x="1765" y="662"/>
                      <a:pt x="1733" y="316"/>
                      <a:pt x="16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6226;p74">
                <a:extLst>
                  <a:ext uri="{FF2B5EF4-FFF2-40B4-BE49-F238E27FC236}">
                    <a16:creationId xmlns:a16="http://schemas.microsoft.com/office/drawing/2014/main" id="{85E8315D-32F9-7C7C-3723-CAFC0CE07508}"/>
                  </a:ext>
                </a:extLst>
              </p:cNvPr>
              <p:cNvSpPr/>
              <p:nvPr/>
            </p:nvSpPr>
            <p:spPr>
              <a:xfrm>
                <a:off x="-62810400" y="3810125"/>
                <a:ext cx="756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8" extrusionOk="0">
                    <a:moveTo>
                      <a:pt x="2993" y="0"/>
                    </a:moveTo>
                    <a:cubicBezTo>
                      <a:pt x="1702" y="158"/>
                      <a:pt x="599" y="945"/>
                      <a:pt x="0" y="2048"/>
                    </a:cubicBezTo>
                    <a:lnTo>
                      <a:pt x="1544" y="2048"/>
                    </a:lnTo>
                    <a:cubicBezTo>
                      <a:pt x="1828" y="1008"/>
                      <a:pt x="2363" y="284"/>
                      <a:pt x="3025" y="32"/>
                    </a:cubicBezTo>
                    <a:lnTo>
                      <a:pt x="30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6227;p74">
                <a:extLst>
                  <a:ext uri="{FF2B5EF4-FFF2-40B4-BE49-F238E27FC236}">
                    <a16:creationId xmlns:a16="http://schemas.microsoft.com/office/drawing/2014/main" id="{F4A1C1D1-1029-6E15-5C3B-A438C7791F1A}"/>
                  </a:ext>
                </a:extLst>
              </p:cNvPr>
              <p:cNvSpPr/>
              <p:nvPr/>
            </p:nvSpPr>
            <p:spPr>
              <a:xfrm>
                <a:off x="-62715100" y="3881000"/>
                <a:ext cx="22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923" extrusionOk="0">
                    <a:moveTo>
                      <a:pt x="1" y="0"/>
                    </a:moveTo>
                    <a:lnTo>
                      <a:pt x="1" y="1922"/>
                    </a:lnTo>
                    <a:lnTo>
                      <a:pt x="851" y="1922"/>
                    </a:lnTo>
                    <a:cubicBezTo>
                      <a:pt x="883" y="1607"/>
                      <a:pt x="914" y="1292"/>
                      <a:pt x="914" y="977"/>
                    </a:cubicBezTo>
                    <a:cubicBezTo>
                      <a:pt x="914" y="662"/>
                      <a:pt x="883" y="316"/>
                      <a:pt x="8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4" name="Title 1">
            <a:extLst>
              <a:ext uri="{FF2B5EF4-FFF2-40B4-BE49-F238E27FC236}">
                <a16:creationId xmlns:a16="http://schemas.microsoft.com/office/drawing/2014/main" id="{B5C98F20-5CB5-9E2A-5D60-E7E02ACD2497}"/>
              </a:ext>
            </a:extLst>
          </p:cNvPr>
          <p:cNvSpPr txBox="1">
            <a:spLocks/>
          </p:cNvSpPr>
          <p:nvPr/>
        </p:nvSpPr>
        <p:spPr>
          <a:xfrm>
            <a:off x="7663992" y="315905"/>
            <a:ext cx="4162371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>
                <a:solidFill>
                  <a:schemeClr val="bg1"/>
                </a:solidFill>
              </a:rPr>
              <a:t>TECHNICAL SKILL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135" name="Picture 134" descr="A colorful logo with circles&#10;&#10;Description automatically generated">
            <a:extLst>
              <a:ext uri="{FF2B5EF4-FFF2-40B4-BE49-F238E27FC236}">
                <a16:creationId xmlns:a16="http://schemas.microsoft.com/office/drawing/2014/main" id="{D84C8B89-C2AD-F611-2630-7A2C467A5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94" y="281725"/>
            <a:ext cx="801407" cy="78882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C217DFF-06DE-6A23-8D90-C14B20EB8B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3518" y="850599"/>
            <a:ext cx="3438986" cy="403821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C18C15F-639C-77DF-250A-DC51C66507AF}"/>
              </a:ext>
            </a:extLst>
          </p:cNvPr>
          <p:cNvGrpSpPr/>
          <p:nvPr/>
        </p:nvGrpSpPr>
        <p:grpSpPr>
          <a:xfrm>
            <a:off x="483283" y="1444219"/>
            <a:ext cx="11127607" cy="1959041"/>
            <a:chOff x="408006" y="3830431"/>
            <a:chExt cx="6779924" cy="1193622"/>
          </a:xfrm>
        </p:grpSpPr>
        <p:sp>
          <p:nvSpPr>
            <p:cNvPr id="138" name="Google Shape;449;p48">
              <a:extLst>
                <a:ext uri="{FF2B5EF4-FFF2-40B4-BE49-F238E27FC236}">
                  <a16:creationId xmlns:a16="http://schemas.microsoft.com/office/drawing/2014/main" id="{324670FD-4EA9-C3FC-B97D-BABA50464798}"/>
                </a:ext>
              </a:extLst>
            </p:cNvPr>
            <p:cNvSpPr txBox="1">
              <a:spLocks/>
            </p:cNvSpPr>
            <p:nvPr/>
          </p:nvSpPr>
          <p:spPr>
            <a:xfrm>
              <a:off x="1902079" y="3830431"/>
              <a:ext cx="2980598" cy="39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OIL &amp; GAS</a:t>
              </a:r>
            </a:p>
          </p:txBody>
        </p:sp>
        <p:sp>
          <p:nvSpPr>
            <p:cNvPr id="139" name="Google Shape;449;p48">
              <a:extLst>
                <a:ext uri="{FF2B5EF4-FFF2-40B4-BE49-F238E27FC236}">
                  <a16:creationId xmlns:a16="http://schemas.microsoft.com/office/drawing/2014/main" id="{A2F62D1D-FFAF-D9AA-4A32-AE9E2B29D735}"/>
                </a:ext>
              </a:extLst>
            </p:cNvPr>
            <p:cNvSpPr txBox="1">
              <a:spLocks/>
            </p:cNvSpPr>
            <p:nvPr/>
          </p:nvSpPr>
          <p:spPr>
            <a:xfrm>
              <a:off x="2911875" y="4118246"/>
              <a:ext cx="2980598" cy="39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WATER TREATMENT</a:t>
              </a:r>
            </a:p>
          </p:txBody>
        </p:sp>
        <p:sp>
          <p:nvSpPr>
            <p:cNvPr id="140" name="Google Shape;449;p48">
              <a:extLst>
                <a:ext uri="{FF2B5EF4-FFF2-40B4-BE49-F238E27FC236}">
                  <a16:creationId xmlns:a16="http://schemas.microsoft.com/office/drawing/2014/main" id="{A492D60C-91EF-F87B-E97C-BCB202A764A8}"/>
                </a:ext>
              </a:extLst>
            </p:cNvPr>
            <p:cNvSpPr txBox="1">
              <a:spLocks/>
            </p:cNvSpPr>
            <p:nvPr/>
          </p:nvSpPr>
          <p:spPr>
            <a:xfrm>
              <a:off x="2088034" y="4415566"/>
              <a:ext cx="2980598" cy="39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 RISE BUILDING</a:t>
              </a:r>
            </a:p>
          </p:txBody>
        </p:sp>
        <p:sp>
          <p:nvSpPr>
            <p:cNvPr id="141" name="Google Shape;449;p48">
              <a:extLst>
                <a:ext uri="{FF2B5EF4-FFF2-40B4-BE49-F238E27FC236}">
                  <a16:creationId xmlns:a16="http://schemas.microsoft.com/office/drawing/2014/main" id="{82CFCFD4-11FF-F450-DF4F-7D4FE4661B6D}"/>
                </a:ext>
              </a:extLst>
            </p:cNvPr>
            <p:cNvSpPr txBox="1">
              <a:spLocks/>
            </p:cNvSpPr>
            <p:nvPr/>
          </p:nvSpPr>
          <p:spPr>
            <a:xfrm>
              <a:off x="1222921" y="4118246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MECHANICAL &amp; ELECTRICAL</a:t>
              </a:r>
            </a:p>
          </p:txBody>
        </p:sp>
        <p:sp>
          <p:nvSpPr>
            <p:cNvPr id="142" name="Google Shape;449;p48">
              <a:extLst>
                <a:ext uri="{FF2B5EF4-FFF2-40B4-BE49-F238E27FC236}">
                  <a16:creationId xmlns:a16="http://schemas.microsoft.com/office/drawing/2014/main" id="{2ECEB4B1-BE22-7C90-D6F8-BFD5A306A6A3}"/>
                </a:ext>
              </a:extLst>
            </p:cNvPr>
            <p:cNvSpPr txBox="1">
              <a:spLocks/>
            </p:cNvSpPr>
            <p:nvPr/>
          </p:nvSpPr>
          <p:spPr>
            <a:xfrm>
              <a:off x="1261238" y="3870009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LINEPIPE</a:t>
              </a:r>
            </a:p>
          </p:txBody>
        </p:sp>
        <p:sp>
          <p:nvSpPr>
            <p:cNvPr id="143" name="Google Shape;449;p48">
              <a:extLst>
                <a:ext uri="{FF2B5EF4-FFF2-40B4-BE49-F238E27FC236}">
                  <a16:creationId xmlns:a16="http://schemas.microsoft.com/office/drawing/2014/main" id="{4CC77F0D-B472-F91D-4DDA-6AEF664438AE}"/>
                </a:ext>
              </a:extLst>
            </p:cNvPr>
            <p:cNvSpPr txBox="1">
              <a:spLocks/>
            </p:cNvSpPr>
            <p:nvPr/>
          </p:nvSpPr>
          <p:spPr>
            <a:xfrm>
              <a:off x="2502350" y="4694982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INFRASTRUCTURE</a:t>
              </a:r>
            </a:p>
          </p:txBody>
        </p:sp>
        <p:sp>
          <p:nvSpPr>
            <p:cNvPr id="144" name="Google Shape;449;p48">
              <a:extLst>
                <a:ext uri="{FF2B5EF4-FFF2-40B4-BE49-F238E27FC236}">
                  <a16:creationId xmlns:a16="http://schemas.microsoft.com/office/drawing/2014/main" id="{72107165-7473-A6DE-82C4-40FA61759252}"/>
                </a:ext>
              </a:extLst>
            </p:cNvPr>
            <p:cNvSpPr txBox="1">
              <a:spLocks/>
            </p:cNvSpPr>
            <p:nvPr/>
          </p:nvSpPr>
          <p:spPr>
            <a:xfrm>
              <a:off x="3928746" y="4423000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CIVIL WORK</a:t>
              </a:r>
            </a:p>
          </p:txBody>
        </p:sp>
        <p:sp>
          <p:nvSpPr>
            <p:cNvPr id="145" name="Google Shape;449;p48">
              <a:extLst>
                <a:ext uri="{FF2B5EF4-FFF2-40B4-BE49-F238E27FC236}">
                  <a16:creationId xmlns:a16="http://schemas.microsoft.com/office/drawing/2014/main" id="{4C76A3CB-D30D-31D7-BF94-AE204A9AF502}"/>
                </a:ext>
              </a:extLst>
            </p:cNvPr>
            <p:cNvSpPr txBox="1">
              <a:spLocks/>
            </p:cNvSpPr>
            <p:nvPr/>
          </p:nvSpPr>
          <p:spPr>
            <a:xfrm>
              <a:off x="3554243" y="3862594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MANAGEMENT</a:t>
              </a:r>
            </a:p>
          </p:txBody>
        </p:sp>
        <p:sp>
          <p:nvSpPr>
            <p:cNvPr id="146" name="Google Shape;449;p48">
              <a:extLst>
                <a:ext uri="{FF2B5EF4-FFF2-40B4-BE49-F238E27FC236}">
                  <a16:creationId xmlns:a16="http://schemas.microsoft.com/office/drawing/2014/main" id="{1FA36F01-B014-2AE7-C913-C9D010CBE3D0}"/>
                </a:ext>
              </a:extLst>
            </p:cNvPr>
            <p:cNvSpPr txBox="1">
              <a:spLocks/>
            </p:cNvSpPr>
            <p:nvPr/>
          </p:nvSpPr>
          <p:spPr>
            <a:xfrm>
              <a:off x="4694710" y="4080061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IOT CONCEPT</a:t>
              </a:r>
            </a:p>
          </p:txBody>
        </p:sp>
        <p:sp>
          <p:nvSpPr>
            <p:cNvPr id="147" name="Google Shape;449;p48">
              <a:extLst>
                <a:ext uri="{FF2B5EF4-FFF2-40B4-BE49-F238E27FC236}">
                  <a16:creationId xmlns:a16="http://schemas.microsoft.com/office/drawing/2014/main" id="{2A0911A3-BCC2-25F5-05E1-8FA4DB48B562}"/>
                </a:ext>
              </a:extLst>
            </p:cNvPr>
            <p:cNvSpPr txBox="1">
              <a:spLocks/>
            </p:cNvSpPr>
            <p:nvPr/>
          </p:nvSpPr>
          <p:spPr>
            <a:xfrm>
              <a:off x="4591405" y="4266553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TOLL ROAD</a:t>
              </a:r>
            </a:p>
          </p:txBody>
        </p:sp>
        <p:sp>
          <p:nvSpPr>
            <p:cNvPr id="148" name="Google Shape;449;p48">
              <a:extLst>
                <a:ext uri="{FF2B5EF4-FFF2-40B4-BE49-F238E27FC236}">
                  <a16:creationId xmlns:a16="http://schemas.microsoft.com/office/drawing/2014/main" id="{F0E7BC77-FE98-8B14-242E-8F3F30106643}"/>
                </a:ext>
              </a:extLst>
            </p:cNvPr>
            <p:cNvSpPr txBox="1">
              <a:spLocks/>
            </p:cNvSpPr>
            <p:nvPr/>
          </p:nvSpPr>
          <p:spPr>
            <a:xfrm>
              <a:off x="408006" y="4328035"/>
              <a:ext cx="2493220" cy="329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CONSULTANCY</a:t>
              </a:r>
            </a:p>
          </p:txBody>
        </p:sp>
        <p:sp>
          <p:nvSpPr>
            <p:cNvPr id="149" name="Google Shape;449;p48">
              <a:extLst>
                <a:ext uri="{FF2B5EF4-FFF2-40B4-BE49-F238E27FC236}">
                  <a16:creationId xmlns:a16="http://schemas.microsoft.com/office/drawing/2014/main" id="{15B1964A-8E47-CD39-1939-9962733A757D}"/>
                </a:ext>
              </a:extLst>
            </p:cNvPr>
            <p:cNvSpPr txBox="1">
              <a:spLocks/>
            </p:cNvSpPr>
            <p:nvPr/>
          </p:nvSpPr>
          <p:spPr>
            <a:xfrm>
              <a:off x="4449622" y="4617506"/>
              <a:ext cx="2148748" cy="28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Oswald SemiBold"/>
                <a:buNone/>
                <a:defRPr sz="3500" b="0" i="0" u="none" strike="noStrike" cap="none">
                  <a:solidFill>
                    <a:schemeClr val="lt1"/>
                  </a:solidFill>
                  <a:latin typeface="Oswald SemiBold"/>
                  <a:ea typeface="Oswald SemiBold"/>
                  <a:cs typeface="Oswald SemiBold"/>
                  <a:sym typeface="Oswald SemiBold"/>
                </a:defRPr>
              </a:lvl9pPr>
            </a:lstStyle>
            <a:p>
              <a:r>
                <a:rPr lang="id-ID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LANDSCAPE &amp; ARCHITECTURAL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6DD726-6C79-9E3F-3347-09940518B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"/>
            <a:ext cx="12192000" cy="68562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4858A8-7C5D-2C22-7CF6-048F108B5A25}"/>
              </a:ext>
            </a:extLst>
          </p:cNvPr>
          <p:cNvSpPr txBox="1">
            <a:spLocks/>
          </p:cNvSpPr>
          <p:nvPr/>
        </p:nvSpPr>
        <p:spPr>
          <a:xfrm>
            <a:off x="5651770" y="315905"/>
            <a:ext cx="6174594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LAND SURVEY EXPERIENCE</a:t>
            </a:r>
            <a:endParaRPr lang="en-ID" b="1" dirty="0"/>
          </a:p>
        </p:txBody>
      </p:sp>
      <p:pic>
        <p:nvPicPr>
          <p:cNvPr id="17" name="Picture 16" descr="A colorful logo with circles&#10;&#10;Description automatically generated">
            <a:extLst>
              <a:ext uri="{FF2B5EF4-FFF2-40B4-BE49-F238E27FC236}">
                <a16:creationId xmlns:a16="http://schemas.microsoft.com/office/drawing/2014/main" id="{DC5A6190-06F4-7C22-8EE6-4AB5A713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9" y="448911"/>
            <a:ext cx="801407" cy="788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11255-6489-5343-D3D0-E6E0F3835310}"/>
              </a:ext>
            </a:extLst>
          </p:cNvPr>
          <p:cNvGrpSpPr/>
          <p:nvPr/>
        </p:nvGrpSpPr>
        <p:grpSpPr>
          <a:xfrm>
            <a:off x="4949237" y="1161575"/>
            <a:ext cx="1002243" cy="846870"/>
            <a:chOff x="4949237" y="1161575"/>
            <a:chExt cx="1002243" cy="846870"/>
          </a:xfrm>
        </p:grpSpPr>
        <p:sp>
          <p:nvSpPr>
            <p:cNvPr id="10" name="Google Shape;318;p38">
              <a:extLst>
                <a:ext uri="{FF2B5EF4-FFF2-40B4-BE49-F238E27FC236}">
                  <a16:creationId xmlns:a16="http://schemas.microsoft.com/office/drawing/2014/main" id="{9E6A828E-280B-3B6C-A527-D2F1A0B8A30C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Google Shape;326;p38">
              <a:extLst>
                <a:ext uri="{FF2B5EF4-FFF2-40B4-BE49-F238E27FC236}">
                  <a16:creationId xmlns:a16="http://schemas.microsoft.com/office/drawing/2014/main" id="{B2567D1F-379C-228D-BB74-D5D0202A9BB5}"/>
                </a:ext>
              </a:extLst>
            </p:cNvPr>
            <p:cNvSpPr txBox="1">
              <a:spLocks/>
            </p:cNvSpPr>
            <p:nvPr/>
          </p:nvSpPr>
          <p:spPr>
            <a:xfrm>
              <a:off x="5243998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A0C152-4179-A37F-DCCF-BF5525B52B0E}"/>
              </a:ext>
            </a:extLst>
          </p:cNvPr>
          <p:cNvGrpSpPr/>
          <p:nvPr/>
        </p:nvGrpSpPr>
        <p:grpSpPr>
          <a:xfrm>
            <a:off x="206445" y="1019178"/>
            <a:ext cx="4598271" cy="1344866"/>
            <a:chOff x="206445" y="1019178"/>
            <a:chExt cx="4598271" cy="13448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336C6D-E73D-CEA6-1D04-D734774D54C7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EPC 2 </a:t>
              </a:r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Banyu </a:t>
              </a:r>
              <a:r>
                <a:rPr lang="en-US" sz="1800" b="1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Urip</a:t>
              </a:r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Gas Pipeline</a:t>
              </a: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72 km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Onshore Offshore Gas Pipeline</a:t>
              </a:r>
              <a:endPara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Mobile </a:t>
              </a:r>
              <a:r>
                <a:rPr lang="en-US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Cepu</a:t>
              </a:r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Limited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2A5518-8626-67B4-3C70-AB0D857551F2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013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0DB58-6284-15F4-9EBF-8CE7A44E28A4}"/>
              </a:ext>
            </a:extLst>
          </p:cNvPr>
          <p:cNvGrpSpPr/>
          <p:nvPr/>
        </p:nvGrpSpPr>
        <p:grpSpPr>
          <a:xfrm>
            <a:off x="206445" y="2756566"/>
            <a:ext cx="4598271" cy="1344866"/>
            <a:chOff x="206445" y="1019178"/>
            <a:chExt cx="4598271" cy="13448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2C545-C833-747B-3AEB-FFBBB429825D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Pangerang Gas Pipeline Project Underground Utilities Identification </a:t>
              </a:r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Petronas - Malaysia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B3880-30BB-8D62-0551-AAE2EBDD920D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016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14FFB9-11BB-3758-F805-3E5F7779703C}"/>
              </a:ext>
            </a:extLst>
          </p:cNvPr>
          <p:cNvGrpSpPr/>
          <p:nvPr/>
        </p:nvGrpSpPr>
        <p:grpSpPr>
          <a:xfrm>
            <a:off x="7228093" y="5229557"/>
            <a:ext cx="4598271" cy="1344866"/>
            <a:chOff x="206445" y="1019178"/>
            <a:chExt cx="4598271" cy="13448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54083C-356D-BF1B-2796-3197E114D9A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Kota Bekasi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A7BF66-4991-353B-E9B6-2D876646677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2023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CE21AC-D509-C760-C403-ACD88AA87452}"/>
              </a:ext>
            </a:extLst>
          </p:cNvPr>
          <p:cNvGrpSpPr/>
          <p:nvPr/>
        </p:nvGrpSpPr>
        <p:grpSpPr>
          <a:xfrm>
            <a:off x="7228093" y="1798322"/>
            <a:ext cx="4598271" cy="1344866"/>
            <a:chOff x="206445" y="1019178"/>
            <a:chExt cx="4598271" cy="13448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AA1CB-BFA5-7688-A036-9CF9A7D4A52E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Arun - </a:t>
              </a:r>
              <a:r>
                <a:rPr lang="en-ID" sz="1800" b="1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Belawan</a:t>
              </a: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Gas Pipeline</a:t>
              </a: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365 Km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Topography RTK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Pertamina</a:t>
              </a: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Gas</a:t>
              </a: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- Indonesia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4C4B42-C3C4-A49B-2F85-E862399896EE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015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DB3236-1A6A-1752-C709-440AD0E479C6}"/>
              </a:ext>
            </a:extLst>
          </p:cNvPr>
          <p:cNvGrpSpPr/>
          <p:nvPr/>
        </p:nvGrpSpPr>
        <p:grpSpPr>
          <a:xfrm>
            <a:off x="7228093" y="3465778"/>
            <a:ext cx="4598271" cy="1344866"/>
            <a:chOff x="206445" y="1019178"/>
            <a:chExt cx="4598271" cy="13448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1119C-5C02-66FB-CA21-BF86B8521D6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</a:t>
              </a:r>
              <a:r>
                <a:rPr lang="en-ID" sz="1800" b="1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Umbulan</a:t>
              </a: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Project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LiDar</a:t>
              </a: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3d </a:t>
              </a: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Soil Investigation &amp; Topograhy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Meta Adhya Tirta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AE9A57-5C78-1CC3-3E68-4771D42E0B3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020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1D87AD-2D89-061E-13A6-FEAF52A764C5}"/>
              </a:ext>
            </a:extLst>
          </p:cNvPr>
          <p:cNvGrpSpPr/>
          <p:nvPr/>
        </p:nvGrpSpPr>
        <p:grpSpPr>
          <a:xfrm>
            <a:off x="206444" y="4348979"/>
            <a:ext cx="4598271" cy="1898864"/>
            <a:chOff x="206445" y="1019178"/>
            <a:chExt cx="4598271" cy="18988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D3931-D3DE-D961-A2F0-1F84C7569EEA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Land Identification &amp; Topography</a:t>
              </a:r>
              <a:endParaRPr lang="en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Hilir Jatiluhur DKI Jakarta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Kabupaten Agam - Bukittinggi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Seriti –Tebing Tinggi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PT.Prismaita Cipta Kreasi - PUPR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9B6A3E-CBF9-DD42-1923-4D8C2F7399C3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020-2022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69DA2D-4627-DB3E-E830-01D8B351DD94}"/>
              </a:ext>
            </a:extLst>
          </p:cNvPr>
          <p:cNvGrpSpPr/>
          <p:nvPr/>
        </p:nvGrpSpPr>
        <p:grpSpPr>
          <a:xfrm>
            <a:off x="5919683" y="2055930"/>
            <a:ext cx="1002243" cy="846870"/>
            <a:chOff x="4949237" y="1161575"/>
            <a:chExt cx="1002243" cy="846870"/>
          </a:xfrm>
        </p:grpSpPr>
        <p:sp>
          <p:nvSpPr>
            <p:cNvPr id="43" name="Google Shape;318;p38">
              <a:extLst>
                <a:ext uri="{FF2B5EF4-FFF2-40B4-BE49-F238E27FC236}">
                  <a16:creationId xmlns:a16="http://schemas.microsoft.com/office/drawing/2014/main" id="{62100844-1BDB-7F85-A0FF-4DC47C3EF5CA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4" name="Google Shape;326;p38">
              <a:extLst>
                <a:ext uri="{FF2B5EF4-FFF2-40B4-BE49-F238E27FC236}">
                  <a16:creationId xmlns:a16="http://schemas.microsoft.com/office/drawing/2014/main" id="{58FC20E2-8984-C63E-E599-84B3EE502629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61248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DD1F78-2B96-2239-D2C9-D4BAD77626F9}"/>
              </a:ext>
            </a:extLst>
          </p:cNvPr>
          <p:cNvGrpSpPr/>
          <p:nvPr/>
        </p:nvGrpSpPr>
        <p:grpSpPr>
          <a:xfrm>
            <a:off x="4949237" y="3337934"/>
            <a:ext cx="1002243" cy="846870"/>
            <a:chOff x="4949237" y="1161575"/>
            <a:chExt cx="1002243" cy="846870"/>
          </a:xfrm>
        </p:grpSpPr>
        <p:sp>
          <p:nvSpPr>
            <p:cNvPr id="46" name="Google Shape;318;p38">
              <a:extLst>
                <a:ext uri="{FF2B5EF4-FFF2-40B4-BE49-F238E27FC236}">
                  <a16:creationId xmlns:a16="http://schemas.microsoft.com/office/drawing/2014/main" id="{E14C57B0-7A65-4DE5-FB3F-B8A14C34A89E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7" name="Google Shape;326;p38">
              <a:extLst>
                <a:ext uri="{FF2B5EF4-FFF2-40B4-BE49-F238E27FC236}">
                  <a16:creationId xmlns:a16="http://schemas.microsoft.com/office/drawing/2014/main" id="{1062A32C-8B9F-8CD9-470E-81CBDE6BCC11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FAC524-4FEC-08E8-EA86-5D7BD01649CB}"/>
              </a:ext>
            </a:extLst>
          </p:cNvPr>
          <p:cNvGrpSpPr/>
          <p:nvPr/>
        </p:nvGrpSpPr>
        <p:grpSpPr>
          <a:xfrm>
            <a:off x="5919683" y="3677997"/>
            <a:ext cx="1002243" cy="846870"/>
            <a:chOff x="4949237" y="1161575"/>
            <a:chExt cx="1002243" cy="846870"/>
          </a:xfrm>
        </p:grpSpPr>
        <p:sp>
          <p:nvSpPr>
            <p:cNvPr id="49" name="Google Shape;318;p38">
              <a:extLst>
                <a:ext uri="{FF2B5EF4-FFF2-40B4-BE49-F238E27FC236}">
                  <a16:creationId xmlns:a16="http://schemas.microsoft.com/office/drawing/2014/main" id="{E6094B60-F40D-B7F9-2D2F-08A8C6409155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Google Shape;326;p38">
              <a:extLst>
                <a:ext uri="{FF2B5EF4-FFF2-40B4-BE49-F238E27FC236}">
                  <a16:creationId xmlns:a16="http://schemas.microsoft.com/office/drawing/2014/main" id="{856BA03A-F578-1C73-46E0-3EDF9F0C3D7C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40EB75-7484-801C-4305-7A15D5997513}"/>
              </a:ext>
            </a:extLst>
          </p:cNvPr>
          <p:cNvGrpSpPr/>
          <p:nvPr/>
        </p:nvGrpSpPr>
        <p:grpSpPr>
          <a:xfrm>
            <a:off x="4949237" y="4976829"/>
            <a:ext cx="1002243" cy="846870"/>
            <a:chOff x="4949237" y="1161575"/>
            <a:chExt cx="1002243" cy="846870"/>
          </a:xfrm>
        </p:grpSpPr>
        <p:sp>
          <p:nvSpPr>
            <p:cNvPr id="54" name="Google Shape;318;p38">
              <a:extLst>
                <a:ext uri="{FF2B5EF4-FFF2-40B4-BE49-F238E27FC236}">
                  <a16:creationId xmlns:a16="http://schemas.microsoft.com/office/drawing/2014/main" id="{C8716452-768A-5DFE-9A02-3B221190B235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Google Shape;326;p38">
              <a:extLst>
                <a:ext uri="{FF2B5EF4-FFF2-40B4-BE49-F238E27FC236}">
                  <a16:creationId xmlns:a16="http://schemas.microsoft.com/office/drawing/2014/main" id="{814E822D-BB78-F2DA-EC6F-DD014BC3E2F7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D06F5D-2B26-F2F0-9A9E-9D016EFD42E2}"/>
              </a:ext>
            </a:extLst>
          </p:cNvPr>
          <p:cNvGrpSpPr/>
          <p:nvPr/>
        </p:nvGrpSpPr>
        <p:grpSpPr>
          <a:xfrm>
            <a:off x="5919683" y="5403756"/>
            <a:ext cx="1002243" cy="846870"/>
            <a:chOff x="4949237" y="1161575"/>
            <a:chExt cx="1002243" cy="846870"/>
          </a:xfrm>
        </p:grpSpPr>
        <p:sp>
          <p:nvSpPr>
            <p:cNvPr id="70" name="Google Shape;318;p38">
              <a:extLst>
                <a:ext uri="{FF2B5EF4-FFF2-40B4-BE49-F238E27FC236}">
                  <a16:creationId xmlns:a16="http://schemas.microsoft.com/office/drawing/2014/main" id="{FCB3415F-CFA1-9D5D-E671-50EA8761E643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Google Shape;326;p38">
              <a:extLst>
                <a:ext uri="{FF2B5EF4-FFF2-40B4-BE49-F238E27FC236}">
                  <a16:creationId xmlns:a16="http://schemas.microsoft.com/office/drawing/2014/main" id="{82F9AAA2-1CD1-DB5C-1053-E77FFAC80356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6DD726-6C79-9E3F-3347-09940518B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"/>
            <a:ext cx="12192000" cy="68562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4858A8-7C5D-2C22-7CF6-048F108B5A25}"/>
              </a:ext>
            </a:extLst>
          </p:cNvPr>
          <p:cNvSpPr txBox="1">
            <a:spLocks/>
          </p:cNvSpPr>
          <p:nvPr/>
        </p:nvSpPr>
        <p:spPr>
          <a:xfrm>
            <a:off x="5651770" y="315905"/>
            <a:ext cx="6174594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FS FEED &amp; DED EXPERIENCE</a:t>
            </a:r>
            <a:endParaRPr lang="en-ID" b="1" dirty="0"/>
          </a:p>
        </p:txBody>
      </p:sp>
      <p:pic>
        <p:nvPicPr>
          <p:cNvPr id="17" name="Picture 16" descr="A colorful logo with circles&#10;&#10;Description automatically generated">
            <a:extLst>
              <a:ext uri="{FF2B5EF4-FFF2-40B4-BE49-F238E27FC236}">
                <a16:creationId xmlns:a16="http://schemas.microsoft.com/office/drawing/2014/main" id="{DC5A6190-06F4-7C22-8EE6-4AB5A713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9" y="448911"/>
            <a:ext cx="801407" cy="788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11255-6489-5343-D3D0-E6E0F3835310}"/>
              </a:ext>
            </a:extLst>
          </p:cNvPr>
          <p:cNvGrpSpPr/>
          <p:nvPr/>
        </p:nvGrpSpPr>
        <p:grpSpPr>
          <a:xfrm>
            <a:off x="4949237" y="1161575"/>
            <a:ext cx="1002243" cy="846870"/>
            <a:chOff x="4949237" y="1161575"/>
            <a:chExt cx="1002243" cy="846870"/>
          </a:xfrm>
        </p:grpSpPr>
        <p:sp>
          <p:nvSpPr>
            <p:cNvPr id="10" name="Google Shape;318;p38">
              <a:extLst>
                <a:ext uri="{FF2B5EF4-FFF2-40B4-BE49-F238E27FC236}">
                  <a16:creationId xmlns:a16="http://schemas.microsoft.com/office/drawing/2014/main" id="{9E6A828E-280B-3B6C-A527-D2F1A0B8A30C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Google Shape;326;p38">
              <a:extLst>
                <a:ext uri="{FF2B5EF4-FFF2-40B4-BE49-F238E27FC236}">
                  <a16:creationId xmlns:a16="http://schemas.microsoft.com/office/drawing/2014/main" id="{B2567D1F-379C-228D-BB74-D5D0202A9BB5}"/>
                </a:ext>
              </a:extLst>
            </p:cNvPr>
            <p:cNvSpPr txBox="1">
              <a:spLocks/>
            </p:cNvSpPr>
            <p:nvPr/>
          </p:nvSpPr>
          <p:spPr>
            <a:xfrm>
              <a:off x="5243998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A0C152-4179-A37F-DCCF-BF5525B52B0E}"/>
              </a:ext>
            </a:extLst>
          </p:cNvPr>
          <p:cNvGrpSpPr/>
          <p:nvPr/>
        </p:nvGrpSpPr>
        <p:grpSpPr>
          <a:xfrm>
            <a:off x="206445" y="1019178"/>
            <a:ext cx="4598271" cy="1344866"/>
            <a:chOff x="206445" y="1019178"/>
            <a:chExt cx="4598271" cy="13448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336C6D-E73D-CEA6-1D04-D734774D54C7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Jaringan Gas Bumi Kota Bandar Lampung</a:t>
              </a:r>
            </a:p>
            <a:p>
              <a:pPr marL="0" indent="0" algn="r">
                <a:buNone/>
              </a:pPr>
              <a:r>
                <a:rPr lang="fi-FI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PT.SENA – PGN - KESDM</a:t>
              </a:r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2A5518-8626-67B4-3C70-AB0D857551F2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016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0DB58-6284-15F4-9EBF-8CE7A44E28A4}"/>
              </a:ext>
            </a:extLst>
          </p:cNvPr>
          <p:cNvGrpSpPr/>
          <p:nvPr/>
        </p:nvGrpSpPr>
        <p:grpSpPr>
          <a:xfrm>
            <a:off x="206445" y="2756566"/>
            <a:ext cx="4598271" cy="1344866"/>
            <a:chOff x="206445" y="1019178"/>
            <a:chExt cx="4598271" cy="13448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2C545-C833-747B-3AEB-FFBBB429825D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Jaringan Gas </a:t>
              </a:r>
              <a:r>
                <a:rPr lang="en-ID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Bumi</a:t>
              </a: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Kota Tarakan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PT.SENA – PGN - KESDM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B3880-30BB-8D62-0551-AAE2EBDD920D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018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14FFB9-11BB-3758-F805-3E5F7779703C}"/>
              </a:ext>
            </a:extLst>
          </p:cNvPr>
          <p:cNvGrpSpPr/>
          <p:nvPr/>
        </p:nvGrpSpPr>
        <p:grpSpPr>
          <a:xfrm>
            <a:off x="7228093" y="5229557"/>
            <a:ext cx="4598271" cy="1344866"/>
            <a:chOff x="206445" y="1019178"/>
            <a:chExt cx="4598271" cy="13448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54083C-356D-BF1B-2796-3197E114D9A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Kota Bekasi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A7BF66-4991-353B-E9B6-2D876646677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2023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CE21AC-D509-C760-C403-ACD88AA87452}"/>
              </a:ext>
            </a:extLst>
          </p:cNvPr>
          <p:cNvGrpSpPr/>
          <p:nvPr/>
        </p:nvGrpSpPr>
        <p:grpSpPr>
          <a:xfrm>
            <a:off x="7228093" y="1798322"/>
            <a:ext cx="4598271" cy="1344866"/>
            <a:chOff x="206445" y="1019178"/>
            <a:chExt cx="4598271" cy="13448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AA1CB-BFA5-7688-A036-9CF9A7D4A52E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Jaringan Gas </a:t>
              </a:r>
              <a:r>
                <a:rPr lang="en-ID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Bumi</a:t>
              </a: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ID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Kabupaten</a:t>
              </a: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ID" sz="18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Serang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PT.SENA – PGN - KESDM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4C4B42-C3C4-A49B-2F85-E862399896EE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017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DB3236-1A6A-1752-C709-440AD0E479C6}"/>
              </a:ext>
            </a:extLst>
          </p:cNvPr>
          <p:cNvGrpSpPr/>
          <p:nvPr/>
        </p:nvGrpSpPr>
        <p:grpSpPr>
          <a:xfrm>
            <a:off x="7228093" y="3465778"/>
            <a:ext cx="4598271" cy="1344866"/>
            <a:chOff x="206445" y="1019178"/>
            <a:chExt cx="4598271" cy="13448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1119C-5C02-66FB-CA21-BF86B8521D6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Trunk Line Gas Pipeline Kaltara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PT.Prima Layanan Nasional Enjiniiring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AE9A57-5C78-1CC3-3E68-4771D42E0B3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019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1D87AD-2D89-061E-13A6-FEAF52A764C5}"/>
              </a:ext>
            </a:extLst>
          </p:cNvPr>
          <p:cNvGrpSpPr/>
          <p:nvPr/>
        </p:nvGrpSpPr>
        <p:grpSpPr>
          <a:xfrm>
            <a:off x="206444" y="4348979"/>
            <a:ext cx="4598271" cy="1898864"/>
            <a:chOff x="206445" y="1019178"/>
            <a:chExt cx="4598271" cy="18988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D3931-D3DE-D961-A2F0-1F84C7569EEA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Hilir Jatiluhur DKI Jakarta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Kabupaten Agam - Bukittinggi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Seriti –Tebing Tinggi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PT.Prismaita Cipta Kreasi - PUPR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9B6A3E-CBF9-DD42-1923-4D8C2F7399C3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020-2022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69DA2D-4627-DB3E-E830-01D8B351DD94}"/>
              </a:ext>
            </a:extLst>
          </p:cNvPr>
          <p:cNvGrpSpPr/>
          <p:nvPr/>
        </p:nvGrpSpPr>
        <p:grpSpPr>
          <a:xfrm>
            <a:off x="5919683" y="2055930"/>
            <a:ext cx="1002243" cy="846870"/>
            <a:chOff x="4949237" y="1161575"/>
            <a:chExt cx="1002243" cy="846870"/>
          </a:xfrm>
        </p:grpSpPr>
        <p:sp>
          <p:nvSpPr>
            <p:cNvPr id="43" name="Google Shape;318;p38">
              <a:extLst>
                <a:ext uri="{FF2B5EF4-FFF2-40B4-BE49-F238E27FC236}">
                  <a16:creationId xmlns:a16="http://schemas.microsoft.com/office/drawing/2014/main" id="{62100844-1BDB-7F85-A0FF-4DC47C3EF5CA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4" name="Google Shape;326;p38">
              <a:extLst>
                <a:ext uri="{FF2B5EF4-FFF2-40B4-BE49-F238E27FC236}">
                  <a16:creationId xmlns:a16="http://schemas.microsoft.com/office/drawing/2014/main" id="{58FC20E2-8984-C63E-E599-84B3EE502629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61248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DD1F78-2B96-2239-D2C9-D4BAD77626F9}"/>
              </a:ext>
            </a:extLst>
          </p:cNvPr>
          <p:cNvGrpSpPr/>
          <p:nvPr/>
        </p:nvGrpSpPr>
        <p:grpSpPr>
          <a:xfrm>
            <a:off x="4949237" y="3337934"/>
            <a:ext cx="1002243" cy="846870"/>
            <a:chOff x="4949237" y="1161575"/>
            <a:chExt cx="1002243" cy="846870"/>
          </a:xfrm>
        </p:grpSpPr>
        <p:sp>
          <p:nvSpPr>
            <p:cNvPr id="46" name="Google Shape;318;p38">
              <a:extLst>
                <a:ext uri="{FF2B5EF4-FFF2-40B4-BE49-F238E27FC236}">
                  <a16:creationId xmlns:a16="http://schemas.microsoft.com/office/drawing/2014/main" id="{E14C57B0-7A65-4DE5-FB3F-B8A14C34A89E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7" name="Google Shape;326;p38">
              <a:extLst>
                <a:ext uri="{FF2B5EF4-FFF2-40B4-BE49-F238E27FC236}">
                  <a16:creationId xmlns:a16="http://schemas.microsoft.com/office/drawing/2014/main" id="{1062A32C-8B9F-8CD9-470E-81CBDE6BCC11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FAC524-4FEC-08E8-EA86-5D7BD01649CB}"/>
              </a:ext>
            </a:extLst>
          </p:cNvPr>
          <p:cNvGrpSpPr/>
          <p:nvPr/>
        </p:nvGrpSpPr>
        <p:grpSpPr>
          <a:xfrm>
            <a:off x="5919683" y="3677997"/>
            <a:ext cx="1002243" cy="846870"/>
            <a:chOff x="4949237" y="1161575"/>
            <a:chExt cx="1002243" cy="846870"/>
          </a:xfrm>
        </p:grpSpPr>
        <p:sp>
          <p:nvSpPr>
            <p:cNvPr id="49" name="Google Shape;318;p38">
              <a:extLst>
                <a:ext uri="{FF2B5EF4-FFF2-40B4-BE49-F238E27FC236}">
                  <a16:creationId xmlns:a16="http://schemas.microsoft.com/office/drawing/2014/main" id="{E6094B60-F40D-B7F9-2D2F-08A8C6409155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Google Shape;326;p38">
              <a:extLst>
                <a:ext uri="{FF2B5EF4-FFF2-40B4-BE49-F238E27FC236}">
                  <a16:creationId xmlns:a16="http://schemas.microsoft.com/office/drawing/2014/main" id="{856BA03A-F578-1C73-46E0-3EDF9F0C3D7C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40EB75-7484-801C-4305-7A15D5997513}"/>
              </a:ext>
            </a:extLst>
          </p:cNvPr>
          <p:cNvGrpSpPr/>
          <p:nvPr/>
        </p:nvGrpSpPr>
        <p:grpSpPr>
          <a:xfrm>
            <a:off x="4949237" y="4976829"/>
            <a:ext cx="1002243" cy="846870"/>
            <a:chOff x="4949237" y="1161575"/>
            <a:chExt cx="1002243" cy="846870"/>
          </a:xfrm>
        </p:grpSpPr>
        <p:sp>
          <p:nvSpPr>
            <p:cNvPr id="54" name="Google Shape;318;p38">
              <a:extLst>
                <a:ext uri="{FF2B5EF4-FFF2-40B4-BE49-F238E27FC236}">
                  <a16:creationId xmlns:a16="http://schemas.microsoft.com/office/drawing/2014/main" id="{C8716452-768A-5DFE-9A02-3B221190B235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Google Shape;326;p38">
              <a:extLst>
                <a:ext uri="{FF2B5EF4-FFF2-40B4-BE49-F238E27FC236}">
                  <a16:creationId xmlns:a16="http://schemas.microsoft.com/office/drawing/2014/main" id="{814E822D-BB78-F2DA-EC6F-DD014BC3E2F7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D06F5D-2B26-F2F0-9A9E-9D016EFD42E2}"/>
              </a:ext>
            </a:extLst>
          </p:cNvPr>
          <p:cNvGrpSpPr/>
          <p:nvPr/>
        </p:nvGrpSpPr>
        <p:grpSpPr>
          <a:xfrm>
            <a:off x="5919683" y="5403756"/>
            <a:ext cx="1002243" cy="846870"/>
            <a:chOff x="4949237" y="1161575"/>
            <a:chExt cx="1002243" cy="846870"/>
          </a:xfrm>
        </p:grpSpPr>
        <p:sp>
          <p:nvSpPr>
            <p:cNvPr id="70" name="Google Shape;318;p38">
              <a:extLst>
                <a:ext uri="{FF2B5EF4-FFF2-40B4-BE49-F238E27FC236}">
                  <a16:creationId xmlns:a16="http://schemas.microsoft.com/office/drawing/2014/main" id="{FCB3415F-CFA1-9D5D-E671-50EA8761E643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Google Shape;326;p38">
              <a:extLst>
                <a:ext uri="{FF2B5EF4-FFF2-40B4-BE49-F238E27FC236}">
                  <a16:creationId xmlns:a16="http://schemas.microsoft.com/office/drawing/2014/main" id="{82F9AAA2-1CD1-DB5C-1053-E77FFAC80356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28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6DD726-6C79-9E3F-3347-09940518B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"/>
            <a:ext cx="12192000" cy="68562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4858A8-7C5D-2C22-7CF6-048F108B5A25}"/>
              </a:ext>
            </a:extLst>
          </p:cNvPr>
          <p:cNvSpPr txBox="1">
            <a:spLocks/>
          </p:cNvSpPr>
          <p:nvPr/>
        </p:nvSpPr>
        <p:spPr>
          <a:xfrm>
            <a:off x="5651770" y="315905"/>
            <a:ext cx="6174594" cy="527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b="1" dirty="0"/>
              <a:t>CURENT PROJECT ON GOING</a:t>
            </a:r>
            <a:endParaRPr lang="en-ID" b="1" dirty="0"/>
          </a:p>
        </p:txBody>
      </p:sp>
      <p:pic>
        <p:nvPicPr>
          <p:cNvPr id="17" name="Picture 16" descr="A colorful logo with circles&#10;&#10;Description automatically generated">
            <a:extLst>
              <a:ext uri="{FF2B5EF4-FFF2-40B4-BE49-F238E27FC236}">
                <a16:creationId xmlns:a16="http://schemas.microsoft.com/office/drawing/2014/main" id="{DC5A6190-06F4-7C22-8EE6-4AB5A713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9" y="448911"/>
            <a:ext cx="801407" cy="788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11255-6489-5343-D3D0-E6E0F3835310}"/>
              </a:ext>
            </a:extLst>
          </p:cNvPr>
          <p:cNvGrpSpPr/>
          <p:nvPr/>
        </p:nvGrpSpPr>
        <p:grpSpPr>
          <a:xfrm>
            <a:off x="4949237" y="1161575"/>
            <a:ext cx="1002243" cy="846870"/>
            <a:chOff x="4949237" y="1161575"/>
            <a:chExt cx="1002243" cy="846870"/>
          </a:xfrm>
        </p:grpSpPr>
        <p:sp>
          <p:nvSpPr>
            <p:cNvPr id="10" name="Google Shape;318;p38">
              <a:extLst>
                <a:ext uri="{FF2B5EF4-FFF2-40B4-BE49-F238E27FC236}">
                  <a16:creationId xmlns:a16="http://schemas.microsoft.com/office/drawing/2014/main" id="{9E6A828E-280B-3B6C-A527-D2F1A0B8A30C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Google Shape;326;p38">
              <a:extLst>
                <a:ext uri="{FF2B5EF4-FFF2-40B4-BE49-F238E27FC236}">
                  <a16:creationId xmlns:a16="http://schemas.microsoft.com/office/drawing/2014/main" id="{B2567D1F-379C-228D-BB74-D5D0202A9BB5}"/>
                </a:ext>
              </a:extLst>
            </p:cNvPr>
            <p:cNvSpPr txBox="1">
              <a:spLocks/>
            </p:cNvSpPr>
            <p:nvPr/>
          </p:nvSpPr>
          <p:spPr>
            <a:xfrm>
              <a:off x="5243998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A0C152-4179-A37F-DCCF-BF5525B52B0E}"/>
              </a:ext>
            </a:extLst>
          </p:cNvPr>
          <p:cNvGrpSpPr/>
          <p:nvPr/>
        </p:nvGrpSpPr>
        <p:grpSpPr>
          <a:xfrm>
            <a:off x="68095" y="1019178"/>
            <a:ext cx="4736622" cy="1344866"/>
            <a:chOff x="68095" y="1019178"/>
            <a:chExt cx="4736622" cy="13448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336C6D-E73D-CEA6-1D04-D734774D54C7}"/>
                </a:ext>
              </a:extLst>
            </p:cNvPr>
            <p:cNvSpPr txBox="1"/>
            <p:nvPr/>
          </p:nvSpPr>
          <p:spPr>
            <a:xfrm>
              <a:off x="68095" y="1440714"/>
              <a:ext cx="47366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Engineering Service for Construction</a:t>
              </a:r>
              <a:endParaRPr lang="en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r>
                <a:rPr lang="nn-NO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Hilir Jatiluhur DKI Jakarta</a:t>
              </a: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(Segmen 4)</a:t>
              </a:r>
              <a:endParaRPr lang="nn-NO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buNone/>
              </a:pPr>
              <a:r>
                <a:rPr lang="fi-FI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PT.</a:t>
              </a: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Daka – PT.Cipta Crown Simbol</a:t>
              </a:r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2A5518-8626-67B4-3C70-AB0D857551F2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023-Present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0DB58-6284-15F4-9EBF-8CE7A44E28A4}"/>
              </a:ext>
            </a:extLst>
          </p:cNvPr>
          <p:cNvGrpSpPr/>
          <p:nvPr/>
        </p:nvGrpSpPr>
        <p:grpSpPr>
          <a:xfrm>
            <a:off x="206445" y="2756566"/>
            <a:ext cx="4598271" cy="1344866"/>
            <a:chOff x="206445" y="1019178"/>
            <a:chExt cx="4598271" cy="13448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2C545-C833-747B-3AEB-FFBBB429825D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Detail Engineering Design</a:t>
              </a:r>
              <a:endParaRPr lang="id-ID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Kota Bekasi Zona 4 (Rawalumbu)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B3880-30BB-8D62-0551-AAE2EBDD920D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024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14FFB9-11BB-3758-F805-3E5F7779703C}"/>
              </a:ext>
            </a:extLst>
          </p:cNvPr>
          <p:cNvGrpSpPr/>
          <p:nvPr/>
        </p:nvGrpSpPr>
        <p:grpSpPr>
          <a:xfrm>
            <a:off x="7228093" y="5083641"/>
            <a:ext cx="4598271" cy="1621865"/>
            <a:chOff x="206445" y="1019178"/>
            <a:chExt cx="4598271" cy="1621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54083C-356D-BF1B-2796-3197E114D9A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Design &amp; Build (Engineering Services)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Rancang Bangun - </a:t>
              </a: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Integrated Shrimp Farming Sumba Timur 2085 ha)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KSO Adhi Karya-Hutama Karya-Minarta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A7BF66-4991-353B-E9B6-2D876646677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2024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CE21AC-D509-C760-C403-ACD88AA87452}"/>
              </a:ext>
            </a:extLst>
          </p:cNvPr>
          <p:cNvGrpSpPr/>
          <p:nvPr/>
        </p:nvGrpSpPr>
        <p:grpSpPr>
          <a:xfrm>
            <a:off x="7228093" y="1798322"/>
            <a:ext cx="4598271" cy="1621865"/>
            <a:chOff x="206445" y="1019178"/>
            <a:chExt cx="4598271" cy="16218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FAA1CB-BFA5-7688-A036-9CF9A7D4A52E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Supervision</a:t>
              </a:r>
              <a:endParaRPr lang="en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Construction SPAM Kota Bekasi Dana Alokasi Khusus – Jatirangga – Tl pucung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4C4B42-C3C4-A49B-2F85-E862399896EE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024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DB3236-1A6A-1752-C709-440AD0E479C6}"/>
              </a:ext>
            </a:extLst>
          </p:cNvPr>
          <p:cNvGrpSpPr/>
          <p:nvPr/>
        </p:nvGrpSpPr>
        <p:grpSpPr>
          <a:xfrm>
            <a:off x="7228093" y="3465778"/>
            <a:ext cx="4598271" cy="1344866"/>
            <a:chOff x="206445" y="1019178"/>
            <a:chExt cx="4598271" cy="13448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1119C-5C02-66FB-CA21-BF86B8521D62}"/>
                </a:ext>
              </a:extLst>
            </p:cNvPr>
            <p:cNvSpPr txBox="1"/>
            <p:nvPr/>
          </p:nvSpPr>
          <p:spPr>
            <a:xfrm>
              <a:off x="206445" y="1440714"/>
              <a:ext cx="4598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Survey Monitoring</a:t>
              </a:r>
              <a:endParaRPr lang="en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SPAM DAK TA 2023</a:t>
              </a:r>
              <a:endParaRPr lang="nn-NO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AE9A57-5C78-1CC3-3E68-4771D42E0B38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024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1D87AD-2D89-061E-13A6-FEAF52A764C5}"/>
              </a:ext>
            </a:extLst>
          </p:cNvPr>
          <p:cNvGrpSpPr/>
          <p:nvPr/>
        </p:nvGrpSpPr>
        <p:grpSpPr>
          <a:xfrm>
            <a:off x="68094" y="4348979"/>
            <a:ext cx="4736621" cy="1621865"/>
            <a:chOff x="68095" y="1019178"/>
            <a:chExt cx="4736621" cy="16218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D3931-D3DE-D961-A2F0-1F84C7569EEA}"/>
                </a:ext>
              </a:extLst>
            </p:cNvPr>
            <p:cNvSpPr txBox="1"/>
            <p:nvPr/>
          </p:nvSpPr>
          <p:spPr>
            <a:xfrm>
              <a:off x="68095" y="1440714"/>
              <a:ext cx="4736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Supervision</a:t>
              </a:r>
              <a:endParaRPr lang="en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Construction Distribution Pipe &amp; Household Connection Cipendawa Kota Bekasi</a:t>
              </a:r>
              <a:endParaRPr lang="nn-NO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id-ID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Pemerintah Kota Bekasi (Disperkimtan)</a:t>
              </a:r>
              <a:endParaRPr lang="en-ID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9B6A3E-CBF9-DD42-1923-4D8C2F7399C3}"/>
                </a:ext>
              </a:extLst>
            </p:cNvPr>
            <p:cNvSpPr txBox="1"/>
            <p:nvPr/>
          </p:nvSpPr>
          <p:spPr>
            <a:xfrm>
              <a:off x="206445" y="1019178"/>
              <a:ext cx="4598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id-ID" sz="2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024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69DA2D-4627-DB3E-E830-01D8B351DD94}"/>
              </a:ext>
            </a:extLst>
          </p:cNvPr>
          <p:cNvGrpSpPr/>
          <p:nvPr/>
        </p:nvGrpSpPr>
        <p:grpSpPr>
          <a:xfrm>
            <a:off x="5919683" y="2055930"/>
            <a:ext cx="1002243" cy="846870"/>
            <a:chOff x="4949237" y="1161575"/>
            <a:chExt cx="1002243" cy="846870"/>
          </a:xfrm>
        </p:grpSpPr>
        <p:sp>
          <p:nvSpPr>
            <p:cNvPr id="43" name="Google Shape;318;p38">
              <a:extLst>
                <a:ext uri="{FF2B5EF4-FFF2-40B4-BE49-F238E27FC236}">
                  <a16:creationId xmlns:a16="http://schemas.microsoft.com/office/drawing/2014/main" id="{62100844-1BDB-7F85-A0FF-4DC47C3EF5CA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4" name="Google Shape;326;p38">
              <a:extLst>
                <a:ext uri="{FF2B5EF4-FFF2-40B4-BE49-F238E27FC236}">
                  <a16:creationId xmlns:a16="http://schemas.microsoft.com/office/drawing/2014/main" id="{58FC20E2-8984-C63E-E599-84B3EE502629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61248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DD1F78-2B96-2239-D2C9-D4BAD77626F9}"/>
              </a:ext>
            </a:extLst>
          </p:cNvPr>
          <p:cNvGrpSpPr/>
          <p:nvPr/>
        </p:nvGrpSpPr>
        <p:grpSpPr>
          <a:xfrm>
            <a:off x="4949237" y="3337934"/>
            <a:ext cx="1002243" cy="846870"/>
            <a:chOff x="4949237" y="1161575"/>
            <a:chExt cx="1002243" cy="846870"/>
          </a:xfrm>
        </p:grpSpPr>
        <p:sp>
          <p:nvSpPr>
            <p:cNvPr id="46" name="Google Shape;318;p38">
              <a:extLst>
                <a:ext uri="{FF2B5EF4-FFF2-40B4-BE49-F238E27FC236}">
                  <a16:creationId xmlns:a16="http://schemas.microsoft.com/office/drawing/2014/main" id="{E14C57B0-7A65-4DE5-FB3F-B8A14C34A89E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7" name="Google Shape;326;p38">
              <a:extLst>
                <a:ext uri="{FF2B5EF4-FFF2-40B4-BE49-F238E27FC236}">
                  <a16:creationId xmlns:a16="http://schemas.microsoft.com/office/drawing/2014/main" id="{1062A32C-8B9F-8CD9-470E-81CBDE6BCC11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FAC524-4FEC-08E8-EA86-5D7BD01649CB}"/>
              </a:ext>
            </a:extLst>
          </p:cNvPr>
          <p:cNvGrpSpPr/>
          <p:nvPr/>
        </p:nvGrpSpPr>
        <p:grpSpPr>
          <a:xfrm>
            <a:off x="5919683" y="3677997"/>
            <a:ext cx="1002243" cy="846870"/>
            <a:chOff x="4949237" y="1161575"/>
            <a:chExt cx="1002243" cy="846870"/>
          </a:xfrm>
        </p:grpSpPr>
        <p:sp>
          <p:nvSpPr>
            <p:cNvPr id="49" name="Google Shape;318;p38">
              <a:extLst>
                <a:ext uri="{FF2B5EF4-FFF2-40B4-BE49-F238E27FC236}">
                  <a16:creationId xmlns:a16="http://schemas.microsoft.com/office/drawing/2014/main" id="{E6094B60-F40D-B7F9-2D2F-08A8C6409155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Google Shape;326;p38">
              <a:extLst>
                <a:ext uri="{FF2B5EF4-FFF2-40B4-BE49-F238E27FC236}">
                  <a16:creationId xmlns:a16="http://schemas.microsoft.com/office/drawing/2014/main" id="{856BA03A-F578-1C73-46E0-3EDF9F0C3D7C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40EB75-7484-801C-4305-7A15D5997513}"/>
              </a:ext>
            </a:extLst>
          </p:cNvPr>
          <p:cNvGrpSpPr/>
          <p:nvPr/>
        </p:nvGrpSpPr>
        <p:grpSpPr>
          <a:xfrm>
            <a:off x="4949237" y="4976829"/>
            <a:ext cx="1002243" cy="846870"/>
            <a:chOff x="4949237" y="1161575"/>
            <a:chExt cx="1002243" cy="846870"/>
          </a:xfrm>
        </p:grpSpPr>
        <p:sp>
          <p:nvSpPr>
            <p:cNvPr id="54" name="Google Shape;318;p38">
              <a:extLst>
                <a:ext uri="{FF2B5EF4-FFF2-40B4-BE49-F238E27FC236}">
                  <a16:creationId xmlns:a16="http://schemas.microsoft.com/office/drawing/2014/main" id="{C8716452-768A-5DFE-9A02-3B221190B235}"/>
                </a:ext>
              </a:extLst>
            </p:cNvPr>
            <p:cNvSpPr/>
            <p:nvPr/>
          </p:nvSpPr>
          <p:spPr>
            <a:xfrm rot="19801749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rgbClr val="B52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Google Shape;326;p38">
              <a:extLst>
                <a:ext uri="{FF2B5EF4-FFF2-40B4-BE49-F238E27FC236}">
                  <a16:creationId xmlns:a16="http://schemas.microsoft.com/office/drawing/2014/main" id="{814E822D-BB78-F2DA-EC6F-DD014BC3E2F7}"/>
                </a:ext>
              </a:extLst>
            </p:cNvPr>
            <p:cNvSpPr txBox="1">
              <a:spLocks/>
            </p:cNvSpPr>
            <p:nvPr/>
          </p:nvSpPr>
          <p:spPr>
            <a:xfrm>
              <a:off x="5253726" y="131166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D06F5D-2B26-F2F0-9A9E-9D016EFD42E2}"/>
              </a:ext>
            </a:extLst>
          </p:cNvPr>
          <p:cNvGrpSpPr/>
          <p:nvPr/>
        </p:nvGrpSpPr>
        <p:grpSpPr>
          <a:xfrm>
            <a:off x="5919683" y="5257840"/>
            <a:ext cx="1002243" cy="846870"/>
            <a:chOff x="4949237" y="1161575"/>
            <a:chExt cx="1002243" cy="846870"/>
          </a:xfrm>
        </p:grpSpPr>
        <p:sp>
          <p:nvSpPr>
            <p:cNvPr id="70" name="Google Shape;318;p38">
              <a:extLst>
                <a:ext uri="{FF2B5EF4-FFF2-40B4-BE49-F238E27FC236}">
                  <a16:creationId xmlns:a16="http://schemas.microsoft.com/office/drawing/2014/main" id="{FCB3415F-CFA1-9D5D-E671-50EA8761E643}"/>
                </a:ext>
              </a:extLst>
            </p:cNvPr>
            <p:cNvSpPr/>
            <p:nvPr/>
          </p:nvSpPr>
          <p:spPr>
            <a:xfrm rot="9000000" flipH="1">
              <a:off x="4949237" y="1161575"/>
              <a:ext cx="1002243" cy="846870"/>
            </a:xfrm>
            <a:custGeom>
              <a:avLst/>
              <a:gdLst/>
              <a:ahLst/>
              <a:cxnLst/>
              <a:rect l="l" t="t" r="r" b="b"/>
              <a:pathLst>
                <a:path w="141635" h="119678" extrusionOk="0">
                  <a:moveTo>
                    <a:pt x="21729" y="0"/>
                  </a:moveTo>
                  <a:cubicBezTo>
                    <a:pt x="8419" y="0"/>
                    <a:pt x="1" y="14448"/>
                    <a:pt x="6713" y="26052"/>
                  </a:cubicBezTo>
                  <a:lnTo>
                    <a:pt x="55858" y="111032"/>
                  </a:lnTo>
                  <a:cubicBezTo>
                    <a:pt x="58930" y="116379"/>
                    <a:pt x="64618" y="119678"/>
                    <a:pt x="70875" y="119678"/>
                  </a:cubicBezTo>
                  <a:cubicBezTo>
                    <a:pt x="77018" y="119678"/>
                    <a:pt x="82706" y="116379"/>
                    <a:pt x="85777" y="111032"/>
                  </a:cubicBezTo>
                  <a:lnTo>
                    <a:pt x="134922" y="26052"/>
                  </a:lnTo>
                  <a:cubicBezTo>
                    <a:pt x="141634" y="14448"/>
                    <a:pt x="133216" y="0"/>
                    <a:pt x="119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Google Shape;326;p38">
              <a:extLst>
                <a:ext uri="{FF2B5EF4-FFF2-40B4-BE49-F238E27FC236}">
                  <a16:creationId xmlns:a16="http://schemas.microsoft.com/office/drawing/2014/main" id="{82F9AAA2-1CD1-DB5C-1053-E77FFAC80356}"/>
                </a:ext>
              </a:extLst>
            </p:cNvPr>
            <p:cNvSpPr txBox="1">
              <a:spLocks/>
            </p:cNvSpPr>
            <p:nvPr/>
          </p:nvSpPr>
          <p:spPr>
            <a:xfrm>
              <a:off x="5281286" y="1470976"/>
              <a:ext cx="357600" cy="4332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id-ID" sz="5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endParaRPr lang="en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2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2091595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3CC28A-ED8E-83F2-E3F9-3EF6FB1CDE24}"/>
              </a:ext>
            </a:extLst>
          </p:cNvPr>
          <p:cNvSpPr txBox="1">
            <a:spLocks/>
          </p:cNvSpPr>
          <p:nvPr/>
        </p:nvSpPr>
        <p:spPr>
          <a:xfrm>
            <a:off x="4352731" y="3616330"/>
            <a:ext cx="4502020" cy="1437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For Further Information Details Don’t Hesitate to Contact Us…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sz="1100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commesileshasolusindo</a:t>
            </a:r>
            <a:r>
              <a:rPr lang="en-ID" sz="1100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ID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+62 813 9290 6633</a:t>
            </a:r>
            <a:r>
              <a:rPr lang="id-ID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(weda)</a:t>
            </a:r>
            <a:endParaRPr lang="en-ID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ID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d-ID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Portfolio &amp; Project complete, catch me...!</a:t>
            </a:r>
            <a:endParaRPr lang="en-ID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16c05727-aa75-4e4a-9b5f-8a80a1165891"/>
    <ds:schemaRef ds:uri="http://purl.org/dc/dcmitype/"/>
    <ds:schemaRef ds:uri="230e9df3-be65-4c73-a93b-d1236ebd677e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{0C93EE35-5733-4654-88E8-218F5D886F98}tf67328976_win32</Template>
  <TotalTime>4005</TotalTime>
  <Words>667</Words>
  <Application>Microsoft Office PowerPoint</Application>
  <PresentationFormat>Widescreen</PresentationFormat>
  <Paragraphs>172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Roboto</vt:lpstr>
      <vt:lpstr>Tenorite</vt:lpstr>
      <vt:lpstr>Office Theme</vt:lpstr>
      <vt:lpstr>COMPANY PROFILE</vt:lpstr>
      <vt:lpstr>PowerPoint Presentation</vt:lpstr>
      <vt:lpstr>INTRODUCTION</vt:lpstr>
      <vt:lpstr>PowerPoint Presentation</vt:lpstr>
      <vt:lpstr>PRIMARY GOALS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SUMMARY</dc:title>
  <dc:creator>weda ganesha</dc:creator>
  <cp:lastModifiedBy>Nisya Nuryanti</cp:lastModifiedBy>
  <cp:revision>10</cp:revision>
  <cp:lastPrinted>2024-09-10T05:50:38Z</cp:lastPrinted>
  <dcterms:created xsi:type="dcterms:W3CDTF">2023-11-13T20:11:33Z</dcterms:created>
  <dcterms:modified xsi:type="dcterms:W3CDTF">2024-09-21T18:21:01Z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